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ags/tag16.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8"/>
    <p:sldMasterId id="2147483795" r:id="rId9"/>
  </p:sldMasterIdLst>
  <p:notesMasterIdLst>
    <p:notesMasterId r:id="rId14"/>
  </p:notesMasterIdLst>
  <p:handoutMasterIdLst>
    <p:handoutMasterId r:id="rId15"/>
  </p:handoutMasterIdLst>
  <p:sldIdLst>
    <p:sldId id="269" r:id="rId10"/>
    <p:sldId id="263" r:id="rId11"/>
    <p:sldId id="265"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6971"/>
    <a:srgbClr val="004153"/>
    <a:srgbClr val="FB4F14"/>
    <a:srgbClr val="B9CCC3"/>
    <a:srgbClr val="FFFFFF"/>
    <a:srgbClr val="FECB00"/>
    <a:srgbClr val="D7D3C7"/>
    <a:srgbClr val="3D7583"/>
    <a:srgbClr val="005E70"/>
    <a:srgbClr val="4076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D27102A9-8310-4765-A935-A1911B00CA5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accent3"/>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27" autoAdjust="0"/>
    <p:restoredTop sz="90247" autoAdjust="0"/>
  </p:normalViewPr>
  <p:slideViewPr>
    <p:cSldViewPr snapToGrid="0" showGuides="1">
      <p:cViewPr varScale="1">
        <p:scale>
          <a:sx n="128" d="100"/>
          <a:sy n="128" d="100"/>
        </p:scale>
        <p:origin x="616"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00" d="100"/>
          <a:sy n="100" d="100"/>
        </p:scale>
        <p:origin x="1740" y="-18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1.xml"/><Relationship Id="rId13" Type="http://schemas.openxmlformats.org/officeDocument/2006/relationships/slide" Target="slides/slide4.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customXml" Target="../customXml/item7.xml"/><Relationship Id="rId12" Type="http://schemas.openxmlformats.org/officeDocument/2006/relationships/slide" Target="slides/slide3.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2.xml"/><Relationship Id="rId5" Type="http://schemas.openxmlformats.org/officeDocument/2006/relationships/customXml" Target="../customXml/item5.xml"/><Relationship Id="rId15"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Master" Target="slideMasters/slideMaster2.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https://accesshub.sharepoint.com/sites/esiportal/Mobility/5.%20Projects/ICA/3.%20Analysis/Recycling%20copper%20survey%20analysi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accesshub.sharepoint.com/sites/esiportal/Mobility/5.%20Projects/ICA/3.%20Analysis/Recycling%20copper%20survey%20analysi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accesshub.sharepoint.com/sites/esiportal/Mobility/5.%20Projects/ICA/3.%20Analysis/Recycling%20copper%20survey%20analysi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accesshub.sharepoint.com/sites/esiportal/Mobility/5.%20Projects/ICA/3.%20Analysis/Recycling%20copper%20survey%20analysi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accesshub.sharepoint.com/sites/esiportal/Mobility/5.%20Projects/ICA/3.%20Analysis/Recycling%20copper%20survey%20analysis.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[Recycling copper survey analysis.xlsx]D&amp;B - tables!PivotTable4</c:name>
    <c:fmtId val="-1"/>
  </c:pivotSource>
  <c:chart>
    <c:autoTitleDeleted val="1"/>
    <c:pivotFmts>
      <c:pivotFmt>
        <c:idx val="0"/>
        <c:spPr>
          <a:solidFill>
            <a:schemeClr val="accent1"/>
          </a:solidFill>
          <a:ln w="19050">
            <a:noFill/>
          </a:ln>
          <a:effectLst/>
        </c:spPr>
        <c:marker>
          <c:symbol val="none"/>
        </c:marker>
      </c:pivotFmt>
      <c:pivotFmt>
        <c:idx val="1"/>
        <c:spPr>
          <a:solidFill>
            <a:schemeClr val="accent1"/>
          </a:solidFill>
          <a:ln w="19050">
            <a:noFill/>
          </a:ln>
          <a:effectLst/>
        </c:spPr>
        <c:marker>
          <c:symbol val="none"/>
        </c:marker>
      </c:pivotFmt>
      <c:pivotFmt>
        <c:idx val="2"/>
        <c:spPr>
          <a:solidFill>
            <a:schemeClr val="accent1"/>
          </a:solidFill>
          <a:ln w="19050">
            <a:noFill/>
          </a:ln>
          <a:effectLst/>
        </c:spPr>
        <c:marker>
          <c:symbol val="none"/>
        </c:marker>
      </c:pivotFmt>
      <c:pivotFmt>
        <c:idx val="3"/>
        <c:spPr>
          <a:solidFill>
            <a:schemeClr val="accent1"/>
          </a:solidFill>
          <a:ln w="1905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1905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1905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1905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1905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1905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pieChart>
        <c:varyColors val="1"/>
        <c:ser>
          <c:idx val="0"/>
          <c:order val="0"/>
          <c:tx>
            <c:strRef>
              <c:f>'D&amp;B - tables'!$C$13</c:f>
              <c:strCache>
                <c:ptCount val="1"/>
                <c:pt idx="0">
                  <c:v>Total</c:v>
                </c:pt>
              </c:strCache>
            </c:strRef>
          </c:tx>
          <c:spPr>
            <a:solidFill>
              <a:srgbClr val="B8CCC3"/>
            </a:solidFill>
          </c:spPr>
          <c:dPt>
            <c:idx val="0"/>
            <c:bubble3D val="0"/>
            <c:spPr>
              <a:solidFill>
                <a:srgbClr val="004153"/>
              </a:solidFill>
              <a:ln w="19050">
                <a:solidFill>
                  <a:schemeClr val="lt1"/>
                </a:solidFill>
              </a:ln>
              <a:effectLst/>
            </c:spPr>
            <c:extLst>
              <c:ext xmlns:c16="http://schemas.microsoft.com/office/drawing/2014/chart" uri="{C3380CC4-5D6E-409C-BE32-E72D297353CC}">
                <c16:uniqueId val="{00000001-9AE0-4737-B9D2-D63E20BA2307}"/>
              </c:ext>
            </c:extLst>
          </c:dPt>
          <c:dPt>
            <c:idx val="1"/>
            <c:bubble3D val="0"/>
            <c:spPr>
              <a:solidFill>
                <a:srgbClr val="FB4F14"/>
              </a:solidFill>
              <a:ln w="19050">
                <a:solidFill>
                  <a:schemeClr val="lt1"/>
                </a:solidFill>
              </a:ln>
              <a:effectLst/>
            </c:spPr>
            <c:extLst>
              <c:ext xmlns:c16="http://schemas.microsoft.com/office/drawing/2014/chart" uri="{C3380CC4-5D6E-409C-BE32-E72D297353CC}">
                <c16:uniqueId val="{00000003-9AE0-4737-B9D2-D63E20BA2307}"/>
              </c:ext>
            </c:extLst>
          </c:dPt>
          <c:dPt>
            <c:idx val="2"/>
            <c:bubble3D val="0"/>
            <c:spPr>
              <a:solidFill>
                <a:srgbClr val="B9CCC3"/>
              </a:solidFill>
              <a:ln w="19050">
                <a:solidFill>
                  <a:schemeClr val="lt1"/>
                </a:solidFill>
              </a:ln>
              <a:effectLst/>
            </c:spPr>
            <c:extLst>
              <c:ext xmlns:c16="http://schemas.microsoft.com/office/drawing/2014/chart" uri="{C3380CC4-5D6E-409C-BE32-E72D297353CC}">
                <c16:uniqueId val="{00000005-9AE0-4737-B9D2-D63E20BA2307}"/>
              </c:ext>
            </c:extLst>
          </c:dPt>
          <c:dLbls>
            <c:dLbl>
              <c:idx val="1"/>
              <c:spPr>
                <a:noFill/>
                <a:ln>
                  <a:no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3-9AE0-4737-B9D2-D63E20BA2307}"/>
                </c:ext>
              </c:extLst>
            </c:dLbl>
            <c:dLbl>
              <c:idx val="2"/>
              <c:spPr>
                <a:noFill/>
                <a:ln>
                  <a:no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5-9AE0-4737-B9D2-D63E20BA2307}"/>
                </c:ext>
              </c:extLst>
            </c:dLbl>
            <c:spPr>
              <a:noFill/>
              <a:ln>
                <a:no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15:spPr xmlns:c15="http://schemas.microsoft.com/office/drawing/2012/chart">
                  <a:prstGeom prst="rect">
                    <a:avLst/>
                  </a:prstGeom>
                  <a:noFill/>
                  <a:ln>
                    <a:noFill/>
                  </a:ln>
                </c15:spPr>
              </c:ext>
            </c:extLst>
          </c:dLbls>
          <c:cat>
            <c:strRef>
              <c:f>'D&amp;B - tables'!$B$14:$B$16</c:f>
              <c:strCache>
                <c:ptCount val="3"/>
                <c:pt idx="0">
                  <c:v>Cost </c:v>
                </c:pt>
                <c:pt idx="1">
                  <c:v>ESG </c:v>
                </c:pt>
                <c:pt idx="2">
                  <c:v>Pressure from buyers </c:v>
                </c:pt>
              </c:strCache>
            </c:strRef>
          </c:cat>
          <c:val>
            <c:numRef>
              <c:f>'D&amp;B - tables'!$C$14:$C$16</c:f>
              <c:numCache>
                <c:formatCode>General</c:formatCode>
                <c:ptCount val="3"/>
                <c:pt idx="0">
                  <c:v>44</c:v>
                </c:pt>
                <c:pt idx="1">
                  <c:v>29</c:v>
                </c:pt>
                <c:pt idx="2">
                  <c:v>21</c:v>
                </c:pt>
              </c:numCache>
            </c:numRef>
          </c:val>
          <c:extLst>
            <c:ext xmlns:c16="http://schemas.microsoft.com/office/drawing/2014/chart" uri="{C3380CC4-5D6E-409C-BE32-E72D297353CC}">
              <c16:uniqueId val="{00000006-9AE0-4737-B9D2-D63E20BA2307}"/>
            </c:ext>
          </c:extLst>
        </c:ser>
        <c:dLbls>
          <c:showLegendKey val="0"/>
          <c:showVal val="0"/>
          <c:showCatName val="0"/>
          <c:showSerName val="0"/>
          <c:showPercent val="1"/>
          <c:showBubbleSize val="0"/>
          <c:showLeaderLines val="0"/>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[Recycling copper survey analysis.xlsx]D&amp;B - tables!PivotTable5</c:name>
    <c:fmtId val="-1"/>
  </c:pivotSource>
  <c:chart>
    <c:autoTitleDeleted val="1"/>
    <c:pivotFmts>
      <c:pivotFmt>
        <c:idx val="0"/>
        <c:spPr>
          <a:solidFill>
            <a:schemeClr val="accent1"/>
          </a:solidFill>
          <a:ln w="19050">
            <a:noFill/>
          </a:ln>
          <a:effectLst/>
        </c:spPr>
        <c:marker>
          <c:symbol val="none"/>
        </c:marker>
      </c:pivotFmt>
      <c:pivotFmt>
        <c:idx val="1"/>
        <c:spPr>
          <a:solidFill>
            <a:schemeClr val="accent1"/>
          </a:solidFill>
          <a:ln w="19050">
            <a:noFill/>
          </a:ln>
          <a:effectLst/>
        </c:spPr>
        <c:marker>
          <c:symbol val="none"/>
        </c:marker>
      </c:pivotFmt>
      <c:pivotFmt>
        <c:idx val="2"/>
        <c:spPr>
          <a:solidFill>
            <a:schemeClr val="accent1"/>
          </a:solidFill>
          <a:ln w="19050">
            <a:noFill/>
          </a:ln>
          <a:effectLst/>
        </c:spPr>
        <c:marker>
          <c:symbol val="none"/>
        </c:marker>
      </c:pivotFmt>
      <c:pivotFmt>
        <c:idx val="3"/>
        <c:spPr>
          <a:solidFill>
            <a:schemeClr val="accent1"/>
          </a:solidFill>
          <a:ln w="1905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1905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1905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1905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1905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1905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pieChart>
        <c:varyColors val="1"/>
        <c:ser>
          <c:idx val="0"/>
          <c:order val="0"/>
          <c:tx>
            <c:strRef>
              <c:f>'D&amp;B - tables'!$C$22</c:f>
              <c:strCache>
                <c:ptCount val="1"/>
                <c:pt idx="0">
                  <c:v>Total</c:v>
                </c:pt>
              </c:strCache>
            </c:strRef>
          </c:tx>
          <c:spPr>
            <a:solidFill>
              <a:srgbClr val="7E6350"/>
            </a:solidFill>
          </c:spPr>
          <c:dPt>
            <c:idx val="0"/>
            <c:bubble3D val="0"/>
            <c:spPr>
              <a:solidFill>
                <a:srgbClr val="004153"/>
              </a:solidFill>
              <a:ln w="19050">
                <a:solidFill>
                  <a:schemeClr val="lt1"/>
                </a:solidFill>
              </a:ln>
              <a:effectLst/>
            </c:spPr>
            <c:extLst>
              <c:ext xmlns:c16="http://schemas.microsoft.com/office/drawing/2014/chart" uri="{C3380CC4-5D6E-409C-BE32-E72D297353CC}">
                <c16:uniqueId val="{00000001-A831-4B6F-A0CE-0C35AD0A2DBC}"/>
              </c:ext>
            </c:extLst>
          </c:dPt>
          <c:dPt>
            <c:idx val="1"/>
            <c:bubble3D val="0"/>
            <c:spPr>
              <a:solidFill>
                <a:srgbClr val="FB5013"/>
              </a:solidFill>
              <a:ln w="19050">
                <a:solidFill>
                  <a:schemeClr val="lt1"/>
                </a:solidFill>
              </a:ln>
              <a:effectLst/>
            </c:spPr>
            <c:extLst>
              <c:ext xmlns:c16="http://schemas.microsoft.com/office/drawing/2014/chart" uri="{C3380CC4-5D6E-409C-BE32-E72D297353CC}">
                <c16:uniqueId val="{00000003-A831-4B6F-A0CE-0C35AD0A2DBC}"/>
              </c:ext>
            </c:extLst>
          </c:dPt>
          <c:dPt>
            <c:idx val="2"/>
            <c:bubble3D val="0"/>
            <c:spPr>
              <a:solidFill>
                <a:srgbClr val="B8CCC3"/>
              </a:solidFill>
              <a:ln w="19050">
                <a:solidFill>
                  <a:schemeClr val="lt1"/>
                </a:solidFill>
              </a:ln>
              <a:effectLst/>
            </c:spPr>
            <c:extLst>
              <c:ext xmlns:c16="http://schemas.microsoft.com/office/drawing/2014/chart" uri="{C3380CC4-5D6E-409C-BE32-E72D297353CC}">
                <c16:uniqueId val="{00000005-A831-4B6F-A0CE-0C35AD0A2DBC}"/>
              </c:ext>
            </c:extLst>
          </c:dPt>
          <c:dLbls>
            <c:dLbl>
              <c:idx val="1"/>
              <c:spPr>
                <a:noFill/>
                <a:ln>
                  <a:no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3-A831-4B6F-A0CE-0C35AD0A2DBC}"/>
                </c:ext>
              </c:extLst>
            </c:dLbl>
            <c:dLbl>
              <c:idx val="2"/>
              <c:spPr>
                <a:noFill/>
                <a:ln>
                  <a:no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5-A831-4B6F-A0CE-0C35AD0A2DBC}"/>
                </c:ext>
              </c:extLst>
            </c:dLbl>
            <c:spPr>
              <a:noFill/>
              <a:ln>
                <a:no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15:spPr xmlns:c15="http://schemas.microsoft.com/office/drawing/2012/chart">
                  <a:prstGeom prst="rect">
                    <a:avLst/>
                  </a:prstGeom>
                  <a:noFill/>
                  <a:ln>
                    <a:noFill/>
                  </a:ln>
                </c15:spPr>
              </c:ext>
            </c:extLst>
          </c:dLbls>
          <c:cat>
            <c:strRef>
              <c:f>'D&amp;B - tables'!$B$23:$B$25</c:f>
              <c:strCache>
                <c:ptCount val="3"/>
                <c:pt idx="0">
                  <c:v>Cost  </c:v>
                </c:pt>
                <c:pt idx="1">
                  <c:v>ESG  </c:v>
                </c:pt>
                <c:pt idx="2">
                  <c:v>Pressure from buyers  </c:v>
                </c:pt>
              </c:strCache>
            </c:strRef>
          </c:cat>
          <c:val>
            <c:numRef>
              <c:f>'D&amp;B - tables'!$C$23:$C$25</c:f>
              <c:numCache>
                <c:formatCode>General</c:formatCode>
                <c:ptCount val="3"/>
                <c:pt idx="0">
                  <c:v>36</c:v>
                </c:pt>
                <c:pt idx="1">
                  <c:v>28</c:v>
                </c:pt>
                <c:pt idx="2">
                  <c:v>23</c:v>
                </c:pt>
              </c:numCache>
            </c:numRef>
          </c:val>
          <c:extLst>
            <c:ext xmlns:c16="http://schemas.microsoft.com/office/drawing/2014/chart" uri="{C3380CC4-5D6E-409C-BE32-E72D297353CC}">
              <c16:uniqueId val="{00000006-A831-4B6F-A0CE-0C35AD0A2DBC}"/>
            </c:ext>
          </c:extLst>
        </c:ser>
        <c:dLbls>
          <c:showLegendKey val="0"/>
          <c:showVal val="0"/>
          <c:showCatName val="0"/>
          <c:showSerName val="0"/>
          <c:showPercent val="1"/>
          <c:showBubbleSize val="0"/>
          <c:showLeaderLines val="0"/>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[Recycling copper survey analysis.xlsx]D&amp;B - tables!PivotTable7</c:name>
    <c:fmtId val="-1"/>
  </c:pivotSource>
  <c:chart>
    <c:autoTitleDeleted val="1"/>
    <c:pivotFmts>
      <c:pivotFmt>
        <c:idx val="0"/>
        <c:spPr>
          <a:solidFill>
            <a:schemeClr val="accent1"/>
          </a:solidFill>
          <a:ln w="19050">
            <a:noFill/>
          </a:ln>
          <a:effectLst/>
        </c:spPr>
        <c:marker>
          <c:symbol val="none"/>
        </c:marker>
      </c:pivotFmt>
      <c:pivotFmt>
        <c:idx val="1"/>
        <c:spPr>
          <a:solidFill>
            <a:schemeClr val="accent1"/>
          </a:solidFill>
          <a:ln w="19050">
            <a:noFill/>
          </a:ln>
          <a:effectLst/>
        </c:spPr>
        <c:marker>
          <c:symbol val="none"/>
        </c:marker>
      </c:pivotFmt>
      <c:pivotFmt>
        <c:idx val="2"/>
        <c:spPr>
          <a:solidFill>
            <a:schemeClr val="accent1"/>
          </a:solidFill>
          <a:ln w="19050">
            <a:noFill/>
          </a:ln>
          <a:effectLst/>
        </c:spPr>
        <c:marker>
          <c:symbol val="none"/>
        </c:marker>
      </c:pivotFmt>
      <c:pivotFmt>
        <c:idx val="3"/>
        <c:spPr>
          <a:solidFill>
            <a:schemeClr val="accent1"/>
          </a:solidFill>
          <a:ln w="19050">
            <a:noFill/>
          </a:ln>
          <a:effectLst/>
        </c:spPr>
        <c:marker>
          <c:symbol val="none"/>
        </c:marker>
      </c:pivotFmt>
      <c:pivotFmt>
        <c:idx val="4"/>
        <c:spPr>
          <a:solidFill>
            <a:schemeClr val="accent1"/>
          </a:solidFill>
          <a:ln w="19050">
            <a:noFill/>
          </a:ln>
          <a:effectLst/>
        </c:spPr>
        <c:marker>
          <c:symbol val="none"/>
        </c:marker>
      </c:pivotFmt>
      <c:pivotFmt>
        <c:idx val="5"/>
        <c:spPr>
          <a:solidFill>
            <a:schemeClr val="accent1"/>
          </a:solidFill>
          <a:ln w="1905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1905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1905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1905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1905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w="1905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1905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w="1905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w="1905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w="1905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pieChart>
        <c:varyColors val="1"/>
        <c:ser>
          <c:idx val="0"/>
          <c:order val="0"/>
          <c:tx>
            <c:strRef>
              <c:f>'D&amp;B - tables'!$K$13</c:f>
              <c:strCache>
                <c:ptCount val="1"/>
                <c:pt idx="0">
                  <c:v>Total</c:v>
                </c:pt>
              </c:strCache>
            </c:strRef>
          </c:tx>
          <c:dPt>
            <c:idx val="0"/>
            <c:bubble3D val="0"/>
            <c:spPr>
              <a:solidFill>
                <a:srgbClr val="626971"/>
              </a:solidFill>
              <a:ln w="19050">
                <a:solidFill>
                  <a:schemeClr val="lt1"/>
                </a:solidFill>
              </a:ln>
              <a:effectLst/>
            </c:spPr>
            <c:extLst>
              <c:ext xmlns:c16="http://schemas.microsoft.com/office/drawing/2014/chart" uri="{C3380CC4-5D6E-409C-BE32-E72D297353CC}">
                <c16:uniqueId val="{00000001-95FF-4826-98F1-945D5412DB54}"/>
              </c:ext>
            </c:extLst>
          </c:dPt>
          <c:dPt>
            <c:idx val="1"/>
            <c:bubble3D val="0"/>
            <c:spPr>
              <a:solidFill>
                <a:srgbClr val="FB4F14"/>
              </a:solidFill>
              <a:ln w="19050">
                <a:solidFill>
                  <a:schemeClr val="lt1"/>
                </a:solidFill>
              </a:ln>
              <a:effectLst/>
            </c:spPr>
            <c:extLst>
              <c:ext xmlns:c16="http://schemas.microsoft.com/office/drawing/2014/chart" uri="{C3380CC4-5D6E-409C-BE32-E72D297353CC}">
                <c16:uniqueId val="{00000003-95FF-4826-98F1-945D5412DB54}"/>
              </c:ext>
            </c:extLst>
          </c:dPt>
          <c:dPt>
            <c:idx val="2"/>
            <c:bubble3D val="0"/>
            <c:spPr>
              <a:solidFill>
                <a:srgbClr val="004153"/>
              </a:solidFill>
              <a:ln w="19050">
                <a:solidFill>
                  <a:schemeClr val="lt1"/>
                </a:solidFill>
              </a:ln>
              <a:effectLst/>
            </c:spPr>
            <c:extLst>
              <c:ext xmlns:c16="http://schemas.microsoft.com/office/drawing/2014/chart" uri="{C3380CC4-5D6E-409C-BE32-E72D297353CC}">
                <c16:uniqueId val="{00000005-95FF-4826-98F1-945D5412DB54}"/>
              </c:ext>
            </c:extLst>
          </c:dPt>
          <c:dPt>
            <c:idx val="3"/>
            <c:bubble3D val="0"/>
            <c:spPr>
              <a:solidFill>
                <a:srgbClr val="FECB00"/>
              </a:solidFill>
              <a:ln w="19050">
                <a:solidFill>
                  <a:schemeClr val="lt1"/>
                </a:solidFill>
              </a:ln>
              <a:effectLst/>
            </c:spPr>
            <c:extLst>
              <c:ext xmlns:c16="http://schemas.microsoft.com/office/drawing/2014/chart" uri="{C3380CC4-5D6E-409C-BE32-E72D297353CC}">
                <c16:uniqueId val="{00000007-95FF-4826-98F1-945D5412DB54}"/>
              </c:ext>
            </c:extLst>
          </c:dPt>
          <c:dPt>
            <c:idx val="4"/>
            <c:bubble3D val="0"/>
            <c:spPr>
              <a:solidFill>
                <a:srgbClr val="B9CCC3"/>
              </a:solidFill>
              <a:ln w="19050">
                <a:solidFill>
                  <a:schemeClr val="lt1"/>
                </a:solidFill>
              </a:ln>
              <a:effectLst/>
            </c:spPr>
            <c:extLst>
              <c:ext xmlns:c16="http://schemas.microsoft.com/office/drawing/2014/chart" uri="{C3380CC4-5D6E-409C-BE32-E72D297353CC}">
                <c16:uniqueId val="{00000009-95FF-4826-98F1-945D5412DB54}"/>
              </c:ext>
            </c:extLst>
          </c:dPt>
          <c:dLbls>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5-95FF-4826-98F1-945D5412DB5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'D&amp;B - tables'!$J$14:$J$18</c:f>
              <c:strCache>
                <c:ptCount val="5"/>
                <c:pt idx="0">
                  <c:v>Contamination </c:v>
                </c:pt>
                <c:pt idx="1">
                  <c:v>Delay in supply </c:v>
                </c:pt>
                <c:pt idx="2">
                  <c:v>Insufficient availability </c:v>
                </c:pt>
                <c:pt idx="3">
                  <c:v>Transport </c:v>
                </c:pt>
                <c:pt idx="4">
                  <c:v>Problems are rarely encountered </c:v>
                </c:pt>
              </c:strCache>
            </c:strRef>
          </c:cat>
          <c:val>
            <c:numRef>
              <c:f>'D&amp;B - tables'!$K$14:$K$18</c:f>
              <c:numCache>
                <c:formatCode>General</c:formatCode>
                <c:ptCount val="5"/>
                <c:pt idx="0">
                  <c:v>58</c:v>
                </c:pt>
                <c:pt idx="1">
                  <c:v>47</c:v>
                </c:pt>
                <c:pt idx="2">
                  <c:v>56</c:v>
                </c:pt>
                <c:pt idx="3">
                  <c:v>41</c:v>
                </c:pt>
                <c:pt idx="4">
                  <c:v>38</c:v>
                </c:pt>
              </c:numCache>
            </c:numRef>
          </c:val>
          <c:extLst>
            <c:ext xmlns:c16="http://schemas.microsoft.com/office/drawing/2014/chart" uri="{C3380CC4-5D6E-409C-BE32-E72D297353CC}">
              <c16:uniqueId val="{0000000A-95FF-4826-98F1-945D5412DB54}"/>
            </c:ext>
          </c:extLst>
        </c:ser>
        <c:dLbls>
          <c:showLegendKey val="0"/>
          <c:showVal val="0"/>
          <c:showCatName val="0"/>
          <c:showSerName val="0"/>
          <c:showPercent val="1"/>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60642412753961317"/>
          <c:y val="4.654380903950301E-2"/>
          <c:w val="0.37505735394186834"/>
          <c:h val="0.9534561909604969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[Recycling copper survey analysis.xlsx]D&amp;B - tables!PivotTable6</c:name>
    <c:fmtId val="-1"/>
  </c:pivotSource>
  <c:chart>
    <c:autoTitleDeleted val="1"/>
    <c:pivotFmts>
      <c:pivotFmt>
        <c:idx val="0"/>
        <c:spPr>
          <a:solidFill>
            <a:schemeClr val="accent1"/>
          </a:solidFill>
          <a:ln w="19050">
            <a:noFill/>
          </a:ln>
          <a:effectLst/>
        </c:spPr>
        <c:marker>
          <c:symbol val="none"/>
        </c:marker>
      </c:pivotFmt>
      <c:pivotFmt>
        <c:idx val="1"/>
        <c:spPr>
          <a:solidFill>
            <a:schemeClr val="accent1"/>
          </a:solidFill>
          <a:ln w="19050">
            <a:noFill/>
          </a:ln>
          <a:effectLst/>
        </c:spPr>
        <c:marker>
          <c:symbol val="none"/>
        </c:marker>
      </c:pivotFmt>
      <c:pivotFmt>
        <c:idx val="2"/>
        <c:spPr>
          <a:solidFill>
            <a:schemeClr val="accent1"/>
          </a:solidFill>
          <a:ln w="19050">
            <a:noFill/>
          </a:ln>
          <a:effectLst/>
        </c:spPr>
        <c:marker>
          <c:symbol val="none"/>
        </c:marker>
      </c:pivotFmt>
      <c:pivotFmt>
        <c:idx val="3"/>
        <c:spPr>
          <a:solidFill>
            <a:schemeClr val="accent1"/>
          </a:solidFill>
          <a:ln w="19050">
            <a:noFill/>
          </a:ln>
          <a:effectLst/>
        </c:spPr>
        <c:marker>
          <c:symbol val="none"/>
        </c:marker>
      </c:pivotFmt>
      <c:pivotFmt>
        <c:idx val="4"/>
        <c:spPr>
          <a:solidFill>
            <a:schemeClr val="accent1"/>
          </a:solidFill>
          <a:ln w="1905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1905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1905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1905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1905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1905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w="1905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1905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3.5977044055091514E-2"/>
          <c:y val="0.11218666979215502"/>
          <c:w val="0.55829933790632524"/>
          <c:h val="0.76074152211283019"/>
        </c:manualLayout>
      </c:layout>
      <c:pieChart>
        <c:varyColors val="1"/>
        <c:ser>
          <c:idx val="0"/>
          <c:order val="0"/>
          <c:tx>
            <c:strRef>
              <c:f>'D&amp;B - tables'!$K$4</c:f>
              <c:strCache>
                <c:ptCount val="1"/>
                <c:pt idx="0">
                  <c:v>Total</c:v>
                </c:pt>
              </c:strCache>
            </c:strRef>
          </c:tx>
          <c:dPt>
            <c:idx val="0"/>
            <c:bubble3D val="0"/>
            <c:spPr>
              <a:solidFill>
                <a:srgbClr val="626971"/>
              </a:solidFill>
              <a:ln w="19050">
                <a:solidFill>
                  <a:schemeClr val="lt1"/>
                </a:solidFill>
              </a:ln>
              <a:effectLst/>
            </c:spPr>
            <c:extLst>
              <c:ext xmlns:c16="http://schemas.microsoft.com/office/drawing/2014/chart" uri="{C3380CC4-5D6E-409C-BE32-E72D297353CC}">
                <c16:uniqueId val="{00000001-C860-46EF-B447-9B23973D7327}"/>
              </c:ext>
            </c:extLst>
          </c:dPt>
          <c:dPt>
            <c:idx val="1"/>
            <c:bubble3D val="0"/>
            <c:spPr>
              <a:solidFill>
                <a:srgbClr val="FB4F14"/>
              </a:solidFill>
              <a:ln w="19050">
                <a:solidFill>
                  <a:schemeClr val="lt1"/>
                </a:solidFill>
              </a:ln>
              <a:effectLst/>
            </c:spPr>
            <c:extLst>
              <c:ext xmlns:c16="http://schemas.microsoft.com/office/drawing/2014/chart" uri="{C3380CC4-5D6E-409C-BE32-E72D297353CC}">
                <c16:uniqueId val="{00000003-C860-46EF-B447-9B23973D7327}"/>
              </c:ext>
            </c:extLst>
          </c:dPt>
          <c:dPt>
            <c:idx val="2"/>
            <c:bubble3D val="0"/>
            <c:spPr>
              <a:solidFill>
                <a:srgbClr val="004153"/>
              </a:solidFill>
              <a:ln w="19050">
                <a:solidFill>
                  <a:schemeClr val="lt1"/>
                </a:solidFill>
              </a:ln>
              <a:effectLst/>
            </c:spPr>
            <c:extLst>
              <c:ext xmlns:c16="http://schemas.microsoft.com/office/drawing/2014/chart" uri="{C3380CC4-5D6E-409C-BE32-E72D297353CC}">
                <c16:uniqueId val="{00000005-C860-46EF-B447-9B23973D7327}"/>
              </c:ext>
            </c:extLst>
          </c:dPt>
          <c:dPt>
            <c:idx val="3"/>
            <c:bubble3D val="0"/>
            <c:spPr>
              <a:solidFill>
                <a:srgbClr val="B9CCC3"/>
              </a:solidFill>
              <a:ln w="19050">
                <a:solidFill>
                  <a:schemeClr val="lt1"/>
                </a:solidFill>
              </a:ln>
              <a:effectLst/>
            </c:spPr>
            <c:extLst>
              <c:ext xmlns:c16="http://schemas.microsoft.com/office/drawing/2014/chart" uri="{C3380CC4-5D6E-409C-BE32-E72D297353CC}">
                <c16:uniqueId val="{00000007-C860-46EF-B447-9B23973D7327}"/>
              </c:ext>
            </c:extLst>
          </c:dPt>
          <c:dLbls>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5-C860-46EF-B447-9B23973D732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'D&amp;B - tables'!$J$5:$J$8</c:f>
              <c:strCache>
                <c:ptCount val="4"/>
                <c:pt idx="0">
                  <c:v>Cost   </c:v>
                </c:pt>
                <c:pt idx="1">
                  <c:v>ESG   </c:v>
                </c:pt>
                <c:pt idx="2">
                  <c:v>Pressure from buyers  </c:v>
                </c:pt>
                <c:pt idx="3">
                  <c:v>Need for high purity </c:v>
                </c:pt>
              </c:strCache>
            </c:strRef>
          </c:cat>
          <c:val>
            <c:numRef>
              <c:f>'D&amp;B - tables'!$K$5:$K$8</c:f>
              <c:numCache>
                <c:formatCode>General</c:formatCode>
                <c:ptCount val="4"/>
                <c:pt idx="0">
                  <c:v>45</c:v>
                </c:pt>
                <c:pt idx="1">
                  <c:v>31</c:v>
                </c:pt>
                <c:pt idx="2">
                  <c:v>24</c:v>
                </c:pt>
                <c:pt idx="3">
                  <c:v>50</c:v>
                </c:pt>
              </c:numCache>
            </c:numRef>
          </c:val>
          <c:extLst>
            <c:ext xmlns:c16="http://schemas.microsoft.com/office/drawing/2014/chart" uri="{C3380CC4-5D6E-409C-BE32-E72D297353CC}">
              <c16:uniqueId val="{00000008-C860-46EF-B447-9B23973D7327}"/>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[Recycling copper survey analysis.xlsx]D&amp;B - tables!PivotTable8</c:name>
    <c:fmtId val="-1"/>
  </c:pivotSource>
  <c:chart>
    <c:autoTitleDeleted val="1"/>
    <c:pivotFmts>
      <c:pivotFmt>
        <c:idx val="0"/>
        <c:spPr>
          <a:solidFill>
            <a:schemeClr val="accent1"/>
          </a:solidFill>
          <a:ln w="19050">
            <a:noFill/>
          </a:ln>
          <a:effectLst/>
        </c:spPr>
        <c:marker>
          <c:symbol val="none"/>
        </c:marker>
      </c:pivotFmt>
      <c:pivotFmt>
        <c:idx val="1"/>
        <c:spPr>
          <a:solidFill>
            <a:schemeClr val="accent1"/>
          </a:solidFill>
          <a:ln w="19050">
            <a:noFill/>
          </a:ln>
          <a:effectLst/>
        </c:spPr>
        <c:marker>
          <c:symbol val="none"/>
        </c:marker>
      </c:pivotFmt>
      <c:pivotFmt>
        <c:idx val="2"/>
        <c:spPr>
          <a:solidFill>
            <a:schemeClr val="accent1"/>
          </a:solidFill>
          <a:ln w="19050">
            <a:noFill/>
          </a:ln>
          <a:effectLst/>
        </c:spPr>
        <c:marker>
          <c:symbol val="none"/>
        </c:marker>
      </c:pivotFmt>
      <c:pivotFmt>
        <c:idx val="3"/>
        <c:spPr>
          <a:solidFill>
            <a:schemeClr val="accent1"/>
          </a:solidFill>
          <a:ln w="19050">
            <a:noFill/>
          </a:ln>
          <a:effectLst/>
        </c:spPr>
        <c:marker>
          <c:symbol val="none"/>
        </c:marker>
      </c:pivotFmt>
      <c:pivotFmt>
        <c:idx val="4"/>
        <c:spPr>
          <a:solidFill>
            <a:schemeClr val="accent1"/>
          </a:solidFill>
          <a:ln w="1905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1905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1905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1905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1905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1905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w="1905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1905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10344364879685182"/>
          <c:y val="5.6575237405695492E-2"/>
          <c:w val="0.53778322545498858"/>
          <c:h val="0.8723290109853199"/>
        </c:manualLayout>
      </c:layout>
      <c:pieChart>
        <c:varyColors val="1"/>
        <c:ser>
          <c:idx val="0"/>
          <c:order val="0"/>
          <c:tx>
            <c:strRef>
              <c:f>'D&amp;B - tables'!$K$22</c:f>
              <c:strCache>
                <c:ptCount val="1"/>
                <c:pt idx="0">
                  <c:v>Total</c:v>
                </c:pt>
              </c:strCache>
            </c:strRef>
          </c:tx>
          <c:spPr>
            <a:solidFill>
              <a:srgbClr val="B8CCC3"/>
            </a:solidFill>
          </c:spPr>
          <c:dPt>
            <c:idx val="0"/>
            <c:bubble3D val="0"/>
            <c:spPr>
              <a:solidFill>
                <a:srgbClr val="626971"/>
              </a:solidFill>
              <a:ln w="19050">
                <a:solidFill>
                  <a:schemeClr val="lt1"/>
                </a:solidFill>
              </a:ln>
              <a:effectLst/>
            </c:spPr>
            <c:extLst>
              <c:ext xmlns:c16="http://schemas.microsoft.com/office/drawing/2014/chart" uri="{C3380CC4-5D6E-409C-BE32-E72D297353CC}">
                <c16:uniqueId val="{00000001-3AE7-4BA2-806E-ED9E0D2D7C56}"/>
              </c:ext>
            </c:extLst>
          </c:dPt>
          <c:dPt>
            <c:idx val="1"/>
            <c:bubble3D val="0"/>
            <c:spPr>
              <a:solidFill>
                <a:srgbClr val="FB4F14"/>
              </a:solidFill>
              <a:ln w="19050">
                <a:solidFill>
                  <a:schemeClr val="lt1"/>
                </a:solidFill>
              </a:ln>
              <a:effectLst/>
            </c:spPr>
            <c:extLst>
              <c:ext xmlns:c16="http://schemas.microsoft.com/office/drawing/2014/chart" uri="{C3380CC4-5D6E-409C-BE32-E72D297353CC}">
                <c16:uniqueId val="{00000003-3AE7-4BA2-806E-ED9E0D2D7C56}"/>
              </c:ext>
            </c:extLst>
          </c:dPt>
          <c:dPt>
            <c:idx val="2"/>
            <c:bubble3D val="0"/>
            <c:spPr>
              <a:solidFill>
                <a:srgbClr val="004153"/>
              </a:solidFill>
              <a:ln w="19050">
                <a:solidFill>
                  <a:schemeClr val="lt1"/>
                </a:solidFill>
              </a:ln>
              <a:effectLst/>
            </c:spPr>
            <c:extLst>
              <c:ext xmlns:c16="http://schemas.microsoft.com/office/drawing/2014/chart" uri="{C3380CC4-5D6E-409C-BE32-E72D297353CC}">
                <c16:uniqueId val="{00000005-3AE7-4BA2-806E-ED9E0D2D7C56}"/>
              </c:ext>
            </c:extLst>
          </c:dPt>
          <c:dPt>
            <c:idx val="3"/>
            <c:bubble3D val="0"/>
            <c:spPr>
              <a:solidFill>
                <a:srgbClr val="B9CCC3"/>
              </a:solidFill>
              <a:ln w="19050">
                <a:solidFill>
                  <a:schemeClr val="lt1"/>
                </a:solidFill>
              </a:ln>
              <a:effectLst/>
            </c:spPr>
            <c:extLst>
              <c:ext xmlns:c16="http://schemas.microsoft.com/office/drawing/2014/chart" uri="{C3380CC4-5D6E-409C-BE32-E72D297353CC}">
                <c16:uniqueId val="{00000007-3AE7-4BA2-806E-ED9E0D2D7C56}"/>
              </c:ext>
            </c:extLst>
          </c:dPt>
          <c:dLbls>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5-3AE7-4BA2-806E-ED9E0D2D7C5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'D&amp;B - tables'!$J$23:$J$27</c:f>
              <c:strCache>
                <c:ptCount val="4"/>
                <c:pt idx="0">
                  <c:v>Major increase in demand</c:v>
                </c:pt>
                <c:pt idx="1">
                  <c:v>Minor increase in demand</c:v>
                </c:pt>
                <c:pt idx="2">
                  <c:v>Minor decrease in demand</c:v>
                </c:pt>
                <c:pt idx="3">
                  <c:v>No significant change</c:v>
                </c:pt>
              </c:strCache>
            </c:strRef>
          </c:cat>
          <c:val>
            <c:numRef>
              <c:f>'D&amp;B - tables'!$K$23:$K$27</c:f>
              <c:numCache>
                <c:formatCode>General</c:formatCode>
                <c:ptCount val="4"/>
                <c:pt idx="0">
                  <c:v>3</c:v>
                </c:pt>
                <c:pt idx="1">
                  <c:v>3</c:v>
                </c:pt>
                <c:pt idx="2">
                  <c:v>3</c:v>
                </c:pt>
                <c:pt idx="3">
                  <c:v>6</c:v>
                </c:pt>
              </c:numCache>
            </c:numRef>
          </c:val>
          <c:extLst>
            <c:ext xmlns:c16="http://schemas.microsoft.com/office/drawing/2014/chart" uri="{C3380CC4-5D6E-409C-BE32-E72D297353CC}">
              <c16:uniqueId val="{00000008-3AE7-4BA2-806E-ED9E0D2D7C56}"/>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4723222157710258"/>
          <c:y val="5.2311824846938866E-2"/>
          <c:w val="0.32727838347346766"/>
          <c:h val="0.9062156533811535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261ADCD-0986-466F-BCF4-F1403744020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6FAD45B1-DDA3-4823-B57F-398ED6D7CE5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7866E18-E47A-4375-B60B-EB51E495F362}" type="datetime1">
              <a:rPr lang="en-GB" smtClean="0"/>
              <a:t>05/01/2024</a:t>
            </a:fld>
            <a:endParaRPr lang="en-GB" dirty="0"/>
          </a:p>
        </p:txBody>
      </p:sp>
      <p:sp>
        <p:nvSpPr>
          <p:cNvPr id="4" name="Slide Number Placeholder 3">
            <a:extLst>
              <a:ext uri="{FF2B5EF4-FFF2-40B4-BE49-F238E27FC236}">
                <a16:creationId xmlns:a16="http://schemas.microsoft.com/office/drawing/2014/main" id="{7A3B3C53-DC75-4A5C-81E7-5D7CB96E129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BF6EE6-6533-46A0-A8FB-DBC252423243}" type="slidenum">
              <a:rPr lang="en-GB" smtClean="0"/>
              <a:t>‹#›</a:t>
            </a:fld>
            <a:endParaRPr lang="en-GB"/>
          </a:p>
        </p:txBody>
      </p:sp>
      <p:sp>
        <p:nvSpPr>
          <p:cNvPr id="5" name="Footer Placeholder 4">
            <a:extLst>
              <a:ext uri="{FF2B5EF4-FFF2-40B4-BE49-F238E27FC236}">
                <a16:creationId xmlns:a16="http://schemas.microsoft.com/office/drawing/2014/main" id="{9891B013-C79C-4BAB-9591-CE1E1BF2A98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838611-CB23-4A11-B466-01829FB3E64B}"/>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1D025B-ACD2-45C1-B156-1DDB470CE319}" type="slidenum">
              <a:rPr lang="en-GB" smtClean="0"/>
              <a:t>‹#›</a:t>
            </a:fld>
            <a:endParaRPr lang="en-GB"/>
          </a:p>
        </p:txBody>
      </p:sp>
      <p:sp>
        <p:nvSpPr>
          <p:cNvPr id="3" name="Notes Placeholder 2">
            <a:extLst>
              <a:ext uri="{FF2B5EF4-FFF2-40B4-BE49-F238E27FC236}">
                <a16:creationId xmlns:a16="http://schemas.microsoft.com/office/drawing/2014/main" id="{05F8BE06-C1AD-4FF4-9212-678516BAB91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8D410225-CB48-4A2A-9739-463AD2DBC31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781934-497B-4C26-85EE-9F9CB0397CB9}" type="datetime1">
              <a:rPr lang="en-GB" smtClean="0"/>
              <a:t>05/01/2024</a:t>
            </a:fld>
            <a:endParaRPr lang="en-GB"/>
          </a:p>
        </p:txBody>
      </p:sp>
      <p:sp>
        <p:nvSpPr>
          <p:cNvPr id="5" name="Header Placeholder 4">
            <a:extLst>
              <a:ext uri="{FF2B5EF4-FFF2-40B4-BE49-F238E27FC236}">
                <a16:creationId xmlns:a16="http://schemas.microsoft.com/office/drawing/2014/main" id="{668863D3-1D0C-412C-99BB-873840116AC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6" name="Slide Image Placeholder 5">
            <a:extLst>
              <a:ext uri="{FF2B5EF4-FFF2-40B4-BE49-F238E27FC236}">
                <a16:creationId xmlns:a16="http://schemas.microsoft.com/office/drawing/2014/main" id="{5E44B7E2-ED93-42BE-81A6-FE398D91C19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7" name="Footer Placeholder 6">
            <a:extLst>
              <a:ext uri="{FF2B5EF4-FFF2-40B4-BE49-F238E27FC236}">
                <a16:creationId xmlns:a16="http://schemas.microsoft.com/office/drawing/2014/main" id="{75691570-C65F-4C66-9CB2-8798BF7E897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hf/>
  <p:notesStyle>
    <a:lvl1pPr marL="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1pPr>
    <a:lvl2pPr marL="18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2pPr>
    <a:lvl3pPr marL="36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3pPr>
    <a:lvl4pPr marL="54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4pPr>
    <a:lvl5pPr marL="72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1D025B-ACD2-45C1-B156-1DDB470CE319}" type="slidenum">
              <a:rPr lang="en-GB" smtClean="0"/>
              <a:t>1</a:t>
            </a:fld>
            <a:endParaRPr lang="en-GB"/>
          </a:p>
        </p:txBody>
      </p:sp>
      <p:sp>
        <p:nvSpPr>
          <p:cNvPr id="5" name="Date Placeholder 4"/>
          <p:cNvSpPr>
            <a:spLocks noGrp="1"/>
          </p:cNvSpPr>
          <p:nvPr>
            <p:ph type="dt" idx="1"/>
          </p:nvPr>
        </p:nvSpPr>
        <p:spPr/>
        <p:txBody>
          <a:bodyPr/>
          <a:lstStyle/>
          <a:p>
            <a:fld id="{72781934-497B-4C26-85EE-9F9CB0397CB9}" type="datetime1">
              <a:rPr lang="en-GB" smtClean="0"/>
              <a:t>05/01/2024</a:t>
            </a:fld>
            <a:endParaRPr lang="en-GB"/>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2486095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CHANGE </a:t>
            </a:r>
          </a:p>
        </p:txBody>
      </p:sp>
      <p:sp>
        <p:nvSpPr>
          <p:cNvPr id="4" name="Slide Number Placeholder 3"/>
          <p:cNvSpPr>
            <a:spLocks noGrp="1"/>
          </p:cNvSpPr>
          <p:nvPr>
            <p:ph type="sldNum" sz="quarter" idx="5"/>
          </p:nvPr>
        </p:nvSpPr>
        <p:spPr/>
        <p:txBody>
          <a:bodyPr/>
          <a:lstStyle/>
          <a:p>
            <a:fld id="{1B1D025B-ACD2-45C1-B156-1DDB470CE319}" type="slidenum">
              <a:rPr lang="en-GB" smtClean="0"/>
              <a:t>2</a:t>
            </a:fld>
            <a:endParaRPr lang="en-GB"/>
          </a:p>
        </p:txBody>
      </p:sp>
      <p:sp>
        <p:nvSpPr>
          <p:cNvPr id="5" name="Date Placeholder 4"/>
          <p:cNvSpPr>
            <a:spLocks noGrp="1"/>
          </p:cNvSpPr>
          <p:nvPr>
            <p:ph type="dt" idx="1"/>
          </p:nvPr>
        </p:nvSpPr>
        <p:spPr/>
        <p:txBody>
          <a:bodyPr/>
          <a:lstStyle/>
          <a:p>
            <a:fld id="{72781934-497B-4C26-85EE-9F9CB0397CB9}" type="datetime1">
              <a:rPr lang="en-GB" smtClean="0"/>
              <a:t>05/01/2024</a:t>
            </a:fld>
            <a:endParaRPr lang="en-GB"/>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16938710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Master" Target="../slideMasters/slideMaster2.xml"/><Relationship Id="rId4" Type="http://schemas.openxmlformats.org/officeDocument/2006/relationships/image" Target="../media/image25.emf"/></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2.xml"/><Relationship Id="rId5" Type="http://schemas.openxmlformats.org/officeDocument/2006/relationships/image" Target="../media/image30.svg"/><Relationship Id="rId4" Type="http://schemas.openxmlformats.org/officeDocument/2006/relationships/image" Target="../media/image29.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A">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538BB3CB-88BA-4B85-9E34-7D2ADAC626CF}" type="datetime5">
              <a:rPr lang="en-GB" smtClean="0"/>
              <a:t>5-Jan-24</a:t>
            </a:fld>
            <a:endParaRPr lang="en-US"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13" name="Background">
            <a:extLst>
              <a:ext uri="{FF2B5EF4-FFF2-40B4-BE49-F238E27FC236}">
                <a16:creationId xmlns:a16="http://schemas.microsoft.com/office/drawing/2014/main" id="{1099B21F-3FF4-4A40-A8F8-CC0F45DAE535}"/>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9" name="Picture Placeholder 6">
            <a:extLst>
              <a:ext uri="{FF2B5EF4-FFF2-40B4-BE49-F238E27FC236}">
                <a16:creationId xmlns:a16="http://schemas.microsoft.com/office/drawing/2014/main" id="{6C0B89FD-F876-492B-AD49-90815D5C2F57}"/>
              </a:ext>
            </a:extLst>
          </p:cNvPr>
          <p:cNvSpPr>
            <a:spLocks noGrp="1"/>
          </p:cNvSpPr>
          <p:nvPr>
            <p:ph type="pic" sz="quarter" idx="13" hasCustomPrompt="1"/>
          </p:nvPr>
        </p:nvSpPr>
        <p:spPr>
          <a:xfrm>
            <a:off x="4244400" y="1620000"/>
            <a:ext cx="7592400" cy="4878000"/>
          </a:xfrm>
          <a:solidFill>
            <a:schemeClr val="accent6"/>
          </a:solidFill>
        </p:spPr>
        <p:txBody>
          <a:bodyPr lIns="72000" tIns="72000" anchor="t" anchorCtr="0"/>
          <a:lstStyle>
            <a:lvl1pPr marL="0" indent="0" algn="l">
              <a:buNone/>
              <a:defRPr sz="1600">
                <a:solidFill>
                  <a:schemeClr val="tx2"/>
                </a:solidFill>
              </a:defRPr>
            </a:lvl1pPr>
          </a:lstStyle>
          <a:p>
            <a:r>
              <a:rPr lang="en-US" noProof="0" dirty="0"/>
              <a:t>Click icon to add picture or click on frame and insert picture via Templafy Images</a:t>
            </a:r>
          </a:p>
        </p:txBody>
      </p:sp>
      <p:sp>
        <p:nvSpPr>
          <p:cNvPr id="2" name="Title 1"/>
          <p:cNvSpPr>
            <a:spLocks noGrp="1"/>
          </p:cNvSpPr>
          <p:nvPr>
            <p:ph type="ctrTitle" hasCustomPrompt="1"/>
          </p:nvPr>
        </p:nvSpPr>
        <p:spPr>
          <a:xfrm>
            <a:off x="360000" y="2343149"/>
            <a:ext cx="6616800" cy="3814764"/>
          </a:xfrm>
          <a:solidFill>
            <a:srgbClr val="626971">
              <a:alpha val="92000"/>
            </a:srgbClr>
          </a:solidFill>
        </p:spPr>
        <p:txBody>
          <a:bodyPr lIns="684000" tIns="684000" rIns="684000" bIns="1296000" anchor="b"/>
          <a:lstStyle>
            <a:lvl1pPr algn="l">
              <a:lnSpc>
                <a:spcPct val="95000"/>
              </a:lnSpc>
              <a:defRPr sz="3200">
                <a:solidFill>
                  <a:schemeClr val="bg1"/>
                </a:solidFill>
              </a:defRPr>
            </a:lvl1pPr>
          </a:lstStyle>
          <a:p>
            <a:r>
              <a:rPr lang="en-US" dirty="0"/>
              <a:t>Click to add title</a:t>
            </a:r>
          </a:p>
        </p:txBody>
      </p:sp>
      <p:sp>
        <p:nvSpPr>
          <p:cNvPr id="3" name="Subtitle 2"/>
          <p:cNvSpPr>
            <a:spLocks noGrp="1"/>
          </p:cNvSpPr>
          <p:nvPr>
            <p:ph type="subTitle" idx="1" hasCustomPrompt="1"/>
          </p:nvPr>
        </p:nvSpPr>
        <p:spPr bwMode="white">
          <a:xfrm>
            <a:off x="357189" y="5164084"/>
            <a:ext cx="6616800" cy="608153"/>
          </a:xfrm>
        </p:spPr>
        <p:txBody>
          <a:bodyPr lIns="684000" rIns="684000"/>
          <a:lstStyle>
            <a:lvl1pPr marL="0" indent="0" algn="l">
              <a:spcBef>
                <a:spcPts val="0"/>
              </a:spcBef>
              <a:buFont typeface="Arial" panose="020B0604020202020204" pitchFamily="34" charset="0"/>
              <a:buChar char="​"/>
              <a:defRPr sz="1600" cap="all">
                <a:solidFill>
                  <a:schemeClr val="bg1"/>
                </a:solidFill>
              </a:defRPr>
            </a:lvl1pPr>
            <a:lvl2pPr marL="0" indent="0" algn="l">
              <a:buFont typeface="Arial" panose="020B0604020202020204" pitchFamily="34" charset="0"/>
              <a:buNone/>
              <a:defRPr sz="1600" cap="all">
                <a:solidFill>
                  <a:schemeClr val="bg1"/>
                </a:solidFill>
              </a:defRPr>
            </a:lvl2pPr>
            <a:lvl3pPr marL="0" indent="0" algn="l">
              <a:buFont typeface="Arial" panose="020B0604020202020204" pitchFamily="34" charset="0"/>
              <a:buChar char="​"/>
              <a:defRPr sz="1600" cap="all"/>
            </a:lvl3pPr>
            <a:lvl4pPr marL="0" indent="0" algn="l">
              <a:buFont typeface="Arial" panose="020B0604020202020204" pitchFamily="34" charset="0"/>
              <a:buChar char="​"/>
              <a:defRPr sz="1600" cap="all"/>
            </a:lvl4pPr>
            <a:lvl5pPr marL="0" indent="0" algn="l">
              <a:buFont typeface="Arial" panose="020B0604020202020204" pitchFamily="34" charset="0"/>
              <a:buChar char="​"/>
              <a:defRPr sz="1600" cap="all"/>
            </a:lvl5pPr>
            <a:lvl6pPr marL="0" indent="0" algn="l">
              <a:buFont typeface="Arial" panose="020B0604020202020204" pitchFamily="34" charset="0"/>
              <a:buChar char="​"/>
              <a:defRPr sz="1600" cap="all"/>
            </a:lvl6pPr>
            <a:lvl7pPr marL="0" indent="0" algn="l">
              <a:buFont typeface="Arial" panose="020B0604020202020204" pitchFamily="34" charset="0"/>
              <a:buChar char="​"/>
              <a:defRPr sz="1600" cap="all"/>
            </a:lvl7pPr>
            <a:lvl8pPr marL="0" indent="0" algn="l">
              <a:buFont typeface="Arial" panose="020B0604020202020204" pitchFamily="34" charset="0"/>
              <a:buChar char="​"/>
              <a:defRPr sz="1600" cap="all"/>
            </a:lvl8pPr>
            <a:lvl9pPr marL="0" indent="0" algn="l">
              <a:buFont typeface="Arial" panose="020B0604020202020204" pitchFamily="34" charset="0"/>
              <a:buChar char="​"/>
              <a:defRPr sz="1600" cap="all"/>
            </a:lvl9pPr>
          </a:lstStyle>
          <a:p>
            <a:r>
              <a:rPr lang="en-US" dirty="0"/>
              <a:t>Click to add subtitle</a:t>
            </a:r>
          </a:p>
        </p:txBody>
      </p:sp>
      <p:pic>
        <p:nvPicPr>
          <p:cNvPr id="15" name="Picture 14">
            <a:extLst>
              <a:ext uri="{FF2B5EF4-FFF2-40B4-BE49-F238E27FC236}">
                <a16:creationId xmlns:a16="http://schemas.microsoft.com/office/drawing/2014/main" id="{7A6B62D8-4E1D-449A-92E1-EAD0A0C1D3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400" y="340745"/>
            <a:ext cx="3875533" cy="658800"/>
          </a:xfrm>
          <a:prstGeom prst="rect">
            <a:avLst/>
          </a:prstGeom>
        </p:spPr>
      </p:pic>
    </p:spTree>
    <p:extLst>
      <p:ext uri="{BB962C8B-B14F-4D97-AF65-F5344CB8AC3E}">
        <p14:creationId xmlns:p14="http://schemas.microsoft.com/office/powerpoint/2010/main" val="270691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Number points">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89D4BBCB-A1EA-4A6E-A203-C4AC0EEE55DF}"/>
              </a:ext>
            </a:extLst>
          </p:cNvPr>
          <p:cNvSpPr>
            <a:spLocks noGrp="1"/>
          </p:cNvSpPr>
          <p:nvPr>
            <p:ph type="title" hasCustomPrompt="1"/>
          </p:nvPr>
        </p:nvSpPr>
        <p:spPr>
          <a:xfrm>
            <a:off x="720000" y="673200"/>
            <a:ext cx="11113200" cy="720000"/>
          </a:xfrm>
        </p:spPr>
        <p:txBody>
          <a:bodyPr/>
          <a:lstStyle>
            <a:lvl1pPr>
              <a:defRPr sz="4800">
                <a:solidFill>
                  <a:srgbClr val="626971"/>
                </a:solidFill>
              </a:defRPr>
            </a:lvl1pPr>
          </a:lstStyle>
          <a:p>
            <a:r>
              <a:rPr lang="en-US" dirty="0"/>
              <a:t>Click to add Agenda title</a:t>
            </a:r>
          </a:p>
        </p:txBody>
      </p:sp>
      <p:sp>
        <p:nvSpPr>
          <p:cNvPr id="8" name="Text Placeholder 1">
            <a:extLst>
              <a:ext uri="{FF2B5EF4-FFF2-40B4-BE49-F238E27FC236}">
                <a16:creationId xmlns:a16="http://schemas.microsoft.com/office/drawing/2014/main" id="{AA5F5D30-AD41-43EC-8A61-CE2A07B74926}"/>
              </a:ext>
            </a:extLst>
          </p:cNvPr>
          <p:cNvSpPr>
            <a:spLocks noGrp="1" noChangeAspect="1"/>
          </p:cNvSpPr>
          <p:nvPr>
            <p:ph type="body" sz="quarter" idx="13" hasCustomPrompt="1"/>
          </p:nvPr>
        </p:nvSpPr>
        <p:spPr>
          <a:xfrm>
            <a:off x="720000" y="1875600"/>
            <a:ext cx="720000" cy="720000"/>
          </a:xfrm>
          <a:solidFill>
            <a:srgbClr val="FB4E14"/>
          </a:solidFill>
          <a:ln>
            <a:noFill/>
          </a:ln>
        </p:spPr>
        <p:txBody>
          <a:bodyPr anchor="ctr" anchorCtr="0"/>
          <a:lstStyle>
            <a:lvl1pPr marL="0" indent="0" algn="ctr">
              <a:buNone/>
              <a:defRPr sz="2000" b="1">
                <a:solidFill>
                  <a:srgbClr val="FFFFFF"/>
                </a:solidFill>
              </a:defRPr>
            </a:lvl1pPr>
            <a:lvl5pPr>
              <a:defRPr/>
            </a:lvl5pPr>
          </a:lstStyle>
          <a:p>
            <a:pPr lvl="0"/>
            <a:r>
              <a:rPr lang="en-US" dirty="0"/>
              <a:t>#01</a:t>
            </a:r>
          </a:p>
        </p:txBody>
      </p:sp>
      <p:sp>
        <p:nvSpPr>
          <p:cNvPr id="11" name="Text Placeholder 10">
            <a:extLst>
              <a:ext uri="{FF2B5EF4-FFF2-40B4-BE49-F238E27FC236}">
                <a16:creationId xmlns:a16="http://schemas.microsoft.com/office/drawing/2014/main" id="{3008D941-B680-44E1-86EA-B16528F9ECB6}"/>
              </a:ext>
            </a:extLst>
          </p:cNvPr>
          <p:cNvSpPr>
            <a:spLocks noGrp="1"/>
          </p:cNvSpPr>
          <p:nvPr>
            <p:ph type="body" sz="quarter" idx="21" hasCustomPrompt="1"/>
          </p:nvPr>
        </p:nvSpPr>
        <p:spPr>
          <a:xfrm>
            <a:off x="720000" y="2595600"/>
            <a:ext cx="2376000" cy="975600"/>
          </a:xfrm>
        </p:spPr>
        <p:txBody>
          <a:bodyPr tIns="180000"/>
          <a:lstStyle>
            <a:lvl1pPr marL="0" indent="0">
              <a:lnSpc>
                <a:spcPct val="95000"/>
              </a:lnSpc>
              <a:spcAft>
                <a:spcPts val="0"/>
              </a:spcAft>
              <a:buFont typeface="Arial" panose="020B0604020202020204" pitchFamily="34" charset="0"/>
              <a:buChar char="​"/>
              <a:defRPr/>
            </a:lvl1pPr>
            <a:lvl2pPr marL="0" indent="0">
              <a:lnSpc>
                <a:spcPct val="95000"/>
              </a:lnSpc>
              <a:spcAft>
                <a:spcPts val="0"/>
              </a:spcAft>
              <a:buFont typeface="Arial" panose="020B0604020202020204" pitchFamily="34" charset="0"/>
              <a:buChar char="​"/>
              <a:defRPr>
                <a:solidFill>
                  <a:srgbClr val="FB4E14"/>
                </a:solidFill>
              </a:defRPr>
            </a:lvl2pPr>
            <a:lvl3pPr marL="0" indent="0">
              <a:lnSpc>
                <a:spcPct val="95000"/>
              </a:lnSpc>
              <a:spcAft>
                <a:spcPts val="0"/>
              </a:spcAft>
              <a:buFont typeface="Arial" panose="020B0604020202020204" pitchFamily="34" charset="0"/>
              <a:buChar char="​"/>
              <a:defRPr/>
            </a:lvl3pPr>
            <a:lvl4pPr marL="0" indent="0">
              <a:lnSpc>
                <a:spcPct val="95000"/>
              </a:lnSpc>
              <a:spcAft>
                <a:spcPts val="0"/>
              </a:spcAft>
              <a:buFont typeface="Arial" panose="020B0604020202020204" pitchFamily="34" charset="0"/>
              <a:buChar char="​"/>
              <a:defRPr sz="1600"/>
            </a:lvl4pPr>
            <a:lvl5pPr marL="0" indent="0">
              <a:lnSpc>
                <a:spcPct val="95000"/>
              </a:lnSpc>
              <a:spcAft>
                <a:spcPts val="0"/>
              </a:spcAft>
              <a:buFont typeface="Arial" panose="020B0604020202020204" pitchFamily="34" charset="0"/>
              <a:buChar char="​"/>
              <a:defRPr/>
            </a:lvl5pPr>
            <a:lvl6pPr marL="0" indent="0">
              <a:lnSpc>
                <a:spcPct val="95000"/>
              </a:lnSpc>
              <a:spcAft>
                <a:spcPts val="0"/>
              </a:spcAft>
              <a:buFont typeface="Arial" panose="020B0604020202020204" pitchFamily="34" charset="0"/>
              <a:buChar char="​"/>
              <a:defRPr sz="1600" b="0"/>
            </a:lvl6pPr>
            <a:lvl7pPr marL="0" indent="0">
              <a:lnSpc>
                <a:spcPct val="95000"/>
              </a:lnSpc>
              <a:spcAft>
                <a:spcPts val="0"/>
              </a:spcAft>
              <a:buFont typeface="Arial" panose="020B0604020202020204" pitchFamily="34" charset="0"/>
              <a:buChar char="​"/>
              <a:defRPr sz="1600" b="0"/>
            </a:lvl7pPr>
            <a:lvl8pPr marL="0" indent="0">
              <a:lnSpc>
                <a:spcPct val="95000"/>
              </a:lnSpc>
              <a:spcAft>
                <a:spcPts val="0"/>
              </a:spcAft>
              <a:buFont typeface="Arial" panose="020B0604020202020204" pitchFamily="34" charset="0"/>
              <a:buChar char="​"/>
              <a:defRPr sz="1600" b="0"/>
            </a:lvl8pPr>
            <a:lvl9pPr marL="0" indent="0">
              <a:lnSpc>
                <a:spcPct val="95000"/>
              </a:lnSpc>
              <a:spcAft>
                <a:spcPts val="0"/>
              </a:spcAft>
              <a:buFont typeface="Arial" panose="020B0604020202020204" pitchFamily="34" charset="0"/>
              <a:buChar char="​"/>
              <a:defRPr sz="1600" b="0"/>
            </a:lvl9pPr>
          </a:lstStyle>
          <a:p>
            <a:pPr lvl="0"/>
            <a:r>
              <a:rPr lang="en-US" noProof="0" dirty="0"/>
              <a:t>Click to add text                                                                                                                                                                                  Enter &amp; TAB for next text level                                                                                                                                              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4" name="Text Placeholder 1">
            <a:extLst>
              <a:ext uri="{FF2B5EF4-FFF2-40B4-BE49-F238E27FC236}">
                <a16:creationId xmlns:a16="http://schemas.microsoft.com/office/drawing/2014/main" id="{D1B05A89-BB5C-4CDF-869A-1F49F7057C95}"/>
              </a:ext>
            </a:extLst>
          </p:cNvPr>
          <p:cNvSpPr>
            <a:spLocks noGrp="1" noChangeAspect="1"/>
          </p:cNvSpPr>
          <p:nvPr>
            <p:ph type="body" sz="quarter" idx="22" hasCustomPrompt="1"/>
          </p:nvPr>
        </p:nvSpPr>
        <p:spPr>
          <a:xfrm>
            <a:off x="3636000" y="1875600"/>
            <a:ext cx="720000" cy="720000"/>
          </a:xfrm>
          <a:solidFill>
            <a:srgbClr val="FB4E14"/>
          </a:solidFill>
          <a:ln>
            <a:noFill/>
          </a:ln>
        </p:spPr>
        <p:txBody>
          <a:bodyPr anchor="ctr" anchorCtr="0"/>
          <a:lstStyle>
            <a:lvl1pPr marL="0" indent="0" algn="ctr">
              <a:buNone/>
              <a:defRPr sz="2000" b="1">
                <a:solidFill>
                  <a:srgbClr val="FFFFFF"/>
                </a:solidFill>
              </a:defRPr>
            </a:lvl1pPr>
            <a:lvl5pPr>
              <a:defRPr/>
            </a:lvl5pPr>
          </a:lstStyle>
          <a:p>
            <a:pPr lvl="0"/>
            <a:r>
              <a:rPr lang="en-US" dirty="0"/>
              <a:t>#02</a:t>
            </a:r>
          </a:p>
        </p:txBody>
      </p:sp>
      <p:sp>
        <p:nvSpPr>
          <p:cNvPr id="15" name="Text Placeholder 10">
            <a:extLst>
              <a:ext uri="{FF2B5EF4-FFF2-40B4-BE49-F238E27FC236}">
                <a16:creationId xmlns:a16="http://schemas.microsoft.com/office/drawing/2014/main" id="{047C9935-9E0C-46EE-BAE8-7B68BEBBA17E}"/>
              </a:ext>
            </a:extLst>
          </p:cNvPr>
          <p:cNvSpPr>
            <a:spLocks noGrp="1"/>
          </p:cNvSpPr>
          <p:nvPr>
            <p:ph type="body" sz="quarter" idx="23" hasCustomPrompt="1"/>
          </p:nvPr>
        </p:nvSpPr>
        <p:spPr>
          <a:xfrm>
            <a:off x="3636000" y="2595600"/>
            <a:ext cx="2376000" cy="975600"/>
          </a:xfrm>
        </p:spPr>
        <p:txBody>
          <a:bodyPr tIns="180000"/>
          <a:lstStyle>
            <a:lvl1pPr marL="0" indent="0">
              <a:lnSpc>
                <a:spcPct val="95000"/>
              </a:lnSpc>
              <a:spcAft>
                <a:spcPts val="0"/>
              </a:spcAft>
              <a:buFont typeface="Arial" panose="020B0604020202020204" pitchFamily="34" charset="0"/>
              <a:buChar char="​"/>
              <a:defRPr/>
            </a:lvl1pPr>
            <a:lvl2pPr marL="0" indent="0">
              <a:lnSpc>
                <a:spcPct val="95000"/>
              </a:lnSpc>
              <a:spcAft>
                <a:spcPts val="0"/>
              </a:spcAft>
              <a:buFont typeface="Arial" panose="020B0604020202020204" pitchFamily="34" charset="0"/>
              <a:buChar char="​"/>
              <a:defRPr>
                <a:solidFill>
                  <a:srgbClr val="FB4E14"/>
                </a:solidFill>
              </a:defRPr>
            </a:lvl2pPr>
            <a:lvl3pPr marL="0" indent="0">
              <a:lnSpc>
                <a:spcPct val="95000"/>
              </a:lnSpc>
              <a:spcAft>
                <a:spcPts val="0"/>
              </a:spcAft>
              <a:buFont typeface="Arial" panose="020B0604020202020204" pitchFamily="34" charset="0"/>
              <a:buChar char="​"/>
              <a:defRPr/>
            </a:lvl3pPr>
            <a:lvl4pPr marL="0" indent="0">
              <a:lnSpc>
                <a:spcPct val="95000"/>
              </a:lnSpc>
              <a:spcAft>
                <a:spcPts val="0"/>
              </a:spcAft>
              <a:buFont typeface="Arial" panose="020B0604020202020204" pitchFamily="34" charset="0"/>
              <a:buChar char="​"/>
              <a:defRPr sz="1600"/>
            </a:lvl4pPr>
            <a:lvl5pPr marL="0" indent="0">
              <a:lnSpc>
                <a:spcPct val="95000"/>
              </a:lnSpc>
              <a:spcAft>
                <a:spcPts val="0"/>
              </a:spcAft>
              <a:buFont typeface="Arial" panose="020B0604020202020204" pitchFamily="34" charset="0"/>
              <a:buChar char="​"/>
              <a:defRPr/>
            </a:lvl5pPr>
            <a:lvl6pPr marL="0" indent="0">
              <a:lnSpc>
                <a:spcPct val="95000"/>
              </a:lnSpc>
              <a:spcAft>
                <a:spcPts val="0"/>
              </a:spcAft>
              <a:buFont typeface="Arial" panose="020B0604020202020204" pitchFamily="34" charset="0"/>
              <a:buChar char="​"/>
              <a:defRPr sz="1600" b="0"/>
            </a:lvl6pPr>
            <a:lvl7pPr marL="0" indent="0">
              <a:lnSpc>
                <a:spcPct val="95000"/>
              </a:lnSpc>
              <a:spcAft>
                <a:spcPts val="0"/>
              </a:spcAft>
              <a:buFont typeface="Arial" panose="020B0604020202020204" pitchFamily="34" charset="0"/>
              <a:buChar char="​"/>
              <a:defRPr sz="1600" b="0"/>
            </a:lvl7pPr>
            <a:lvl8pPr marL="0" indent="0">
              <a:lnSpc>
                <a:spcPct val="95000"/>
              </a:lnSpc>
              <a:spcAft>
                <a:spcPts val="0"/>
              </a:spcAft>
              <a:buFont typeface="Arial" panose="020B0604020202020204" pitchFamily="34" charset="0"/>
              <a:buChar char="​"/>
              <a:defRPr sz="1600" b="0"/>
            </a:lvl8pPr>
            <a:lvl9pPr marL="0" indent="0">
              <a:lnSpc>
                <a:spcPct val="95000"/>
              </a:lnSpc>
              <a:spcAft>
                <a:spcPts val="0"/>
              </a:spcAft>
              <a:buFont typeface="Arial" panose="020B0604020202020204" pitchFamily="34" charset="0"/>
              <a:buChar char="​"/>
              <a:defRPr sz="1600" b="0"/>
            </a:lvl9pPr>
          </a:lstStyle>
          <a:p>
            <a:pPr lvl="0"/>
            <a:r>
              <a:rPr lang="en-US" noProof="0" dirty="0"/>
              <a:t>Click to add text                                                                                                                                                                                  Enter &amp; TAB for next text level                                                                                                                                              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6" name="Text Placeholder 1">
            <a:extLst>
              <a:ext uri="{FF2B5EF4-FFF2-40B4-BE49-F238E27FC236}">
                <a16:creationId xmlns:a16="http://schemas.microsoft.com/office/drawing/2014/main" id="{3C4EA20B-3227-4837-9819-3698CFE5D0F1}"/>
              </a:ext>
            </a:extLst>
          </p:cNvPr>
          <p:cNvSpPr>
            <a:spLocks noGrp="1" noChangeAspect="1"/>
          </p:cNvSpPr>
          <p:nvPr>
            <p:ph type="body" sz="quarter" idx="24" hasCustomPrompt="1"/>
          </p:nvPr>
        </p:nvSpPr>
        <p:spPr>
          <a:xfrm>
            <a:off x="6548400" y="1875600"/>
            <a:ext cx="720000" cy="720000"/>
          </a:xfrm>
          <a:solidFill>
            <a:srgbClr val="FB4E14"/>
          </a:solidFill>
          <a:ln>
            <a:noFill/>
          </a:ln>
        </p:spPr>
        <p:txBody>
          <a:bodyPr anchor="ctr" anchorCtr="0"/>
          <a:lstStyle>
            <a:lvl1pPr marL="0" indent="0" algn="ctr">
              <a:buNone/>
              <a:defRPr sz="2000" b="1">
                <a:solidFill>
                  <a:srgbClr val="FFFFFF"/>
                </a:solidFill>
              </a:defRPr>
            </a:lvl1pPr>
            <a:lvl5pPr>
              <a:defRPr/>
            </a:lvl5pPr>
          </a:lstStyle>
          <a:p>
            <a:pPr lvl="0"/>
            <a:r>
              <a:rPr lang="en-US" dirty="0"/>
              <a:t>#03</a:t>
            </a:r>
          </a:p>
        </p:txBody>
      </p:sp>
      <p:sp>
        <p:nvSpPr>
          <p:cNvPr id="17" name="Text Placeholder 10">
            <a:extLst>
              <a:ext uri="{FF2B5EF4-FFF2-40B4-BE49-F238E27FC236}">
                <a16:creationId xmlns:a16="http://schemas.microsoft.com/office/drawing/2014/main" id="{9D4D1432-F2C5-4658-9C15-1725B9E8BA8B}"/>
              </a:ext>
            </a:extLst>
          </p:cNvPr>
          <p:cNvSpPr>
            <a:spLocks noGrp="1"/>
          </p:cNvSpPr>
          <p:nvPr>
            <p:ph type="body" sz="quarter" idx="25" hasCustomPrompt="1"/>
          </p:nvPr>
        </p:nvSpPr>
        <p:spPr>
          <a:xfrm>
            <a:off x="6548400" y="2595600"/>
            <a:ext cx="2376000" cy="975600"/>
          </a:xfrm>
        </p:spPr>
        <p:txBody>
          <a:bodyPr tIns="180000"/>
          <a:lstStyle>
            <a:lvl1pPr marL="0" indent="0">
              <a:lnSpc>
                <a:spcPct val="95000"/>
              </a:lnSpc>
              <a:spcAft>
                <a:spcPts val="0"/>
              </a:spcAft>
              <a:buFont typeface="Arial" panose="020B0604020202020204" pitchFamily="34" charset="0"/>
              <a:buChar char="​"/>
              <a:defRPr/>
            </a:lvl1pPr>
            <a:lvl2pPr marL="0" indent="0">
              <a:lnSpc>
                <a:spcPct val="95000"/>
              </a:lnSpc>
              <a:spcAft>
                <a:spcPts val="0"/>
              </a:spcAft>
              <a:buFont typeface="Arial" panose="020B0604020202020204" pitchFamily="34" charset="0"/>
              <a:buChar char="​"/>
              <a:defRPr>
                <a:solidFill>
                  <a:srgbClr val="FB4E14"/>
                </a:solidFill>
              </a:defRPr>
            </a:lvl2pPr>
            <a:lvl3pPr marL="0" indent="0">
              <a:lnSpc>
                <a:spcPct val="95000"/>
              </a:lnSpc>
              <a:spcAft>
                <a:spcPts val="0"/>
              </a:spcAft>
              <a:buFont typeface="Arial" panose="020B0604020202020204" pitchFamily="34" charset="0"/>
              <a:buChar char="​"/>
              <a:defRPr/>
            </a:lvl3pPr>
            <a:lvl4pPr marL="0" indent="0">
              <a:lnSpc>
                <a:spcPct val="95000"/>
              </a:lnSpc>
              <a:spcAft>
                <a:spcPts val="0"/>
              </a:spcAft>
              <a:buFont typeface="Arial" panose="020B0604020202020204" pitchFamily="34" charset="0"/>
              <a:buChar char="​"/>
              <a:defRPr sz="1600"/>
            </a:lvl4pPr>
            <a:lvl5pPr marL="0" indent="0">
              <a:lnSpc>
                <a:spcPct val="95000"/>
              </a:lnSpc>
              <a:spcAft>
                <a:spcPts val="0"/>
              </a:spcAft>
              <a:buFont typeface="Arial" panose="020B0604020202020204" pitchFamily="34" charset="0"/>
              <a:buChar char="​"/>
              <a:defRPr/>
            </a:lvl5pPr>
            <a:lvl6pPr marL="0" indent="0">
              <a:lnSpc>
                <a:spcPct val="95000"/>
              </a:lnSpc>
              <a:spcAft>
                <a:spcPts val="0"/>
              </a:spcAft>
              <a:buFont typeface="Arial" panose="020B0604020202020204" pitchFamily="34" charset="0"/>
              <a:buChar char="​"/>
              <a:defRPr sz="1600" b="0"/>
            </a:lvl6pPr>
            <a:lvl7pPr marL="0" indent="0">
              <a:lnSpc>
                <a:spcPct val="95000"/>
              </a:lnSpc>
              <a:spcAft>
                <a:spcPts val="0"/>
              </a:spcAft>
              <a:buFont typeface="Arial" panose="020B0604020202020204" pitchFamily="34" charset="0"/>
              <a:buChar char="​"/>
              <a:defRPr sz="1600" b="0"/>
            </a:lvl7pPr>
            <a:lvl8pPr marL="0" indent="0">
              <a:lnSpc>
                <a:spcPct val="95000"/>
              </a:lnSpc>
              <a:spcAft>
                <a:spcPts val="0"/>
              </a:spcAft>
              <a:buFont typeface="Arial" panose="020B0604020202020204" pitchFamily="34" charset="0"/>
              <a:buChar char="​"/>
              <a:defRPr sz="1600" b="0"/>
            </a:lvl8pPr>
            <a:lvl9pPr marL="0" indent="0">
              <a:lnSpc>
                <a:spcPct val="95000"/>
              </a:lnSpc>
              <a:spcAft>
                <a:spcPts val="0"/>
              </a:spcAft>
              <a:buFont typeface="Arial" panose="020B0604020202020204" pitchFamily="34" charset="0"/>
              <a:buChar char="​"/>
              <a:defRPr sz="1600" b="0"/>
            </a:lvl9pPr>
          </a:lstStyle>
          <a:p>
            <a:pPr lvl="0"/>
            <a:r>
              <a:rPr lang="en-US" noProof="0" dirty="0"/>
              <a:t>Click to add text                                                                                                                                                                                  Enter &amp; TAB for next text level                                                                                                                                              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8" name="Text Placeholder 1">
            <a:extLst>
              <a:ext uri="{FF2B5EF4-FFF2-40B4-BE49-F238E27FC236}">
                <a16:creationId xmlns:a16="http://schemas.microsoft.com/office/drawing/2014/main" id="{70C2C6A6-B183-4AD1-A97F-B1339FA12C44}"/>
              </a:ext>
            </a:extLst>
          </p:cNvPr>
          <p:cNvSpPr>
            <a:spLocks noGrp="1" noChangeAspect="1"/>
          </p:cNvSpPr>
          <p:nvPr>
            <p:ph type="body" sz="quarter" idx="26" hasCustomPrompt="1"/>
          </p:nvPr>
        </p:nvSpPr>
        <p:spPr>
          <a:xfrm>
            <a:off x="9460800" y="1875600"/>
            <a:ext cx="720000" cy="720000"/>
          </a:xfrm>
          <a:solidFill>
            <a:srgbClr val="FB4E14"/>
          </a:solidFill>
          <a:ln>
            <a:noFill/>
          </a:ln>
        </p:spPr>
        <p:txBody>
          <a:bodyPr anchor="ctr" anchorCtr="0"/>
          <a:lstStyle>
            <a:lvl1pPr marL="0" indent="0" algn="ctr">
              <a:buNone/>
              <a:defRPr sz="2000" b="1">
                <a:solidFill>
                  <a:srgbClr val="FFFFFF"/>
                </a:solidFill>
              </a:defRPr>
            </a:lvl1pPr>
            <a:lvl5pPr>
              <a:defRPr/>
            </a:lvl5pPr>
          </a:lstStyle>
          <a:p>
            <a:pPr lvl="0"/>
            <a:r>
              <a:rPr lang="en-US" dirty="0"/>
              <a:t>#04</a:t>
            </a:r>
          </a:p>
        </p:txBody>
      </p:sp>
      <p:sp>
        <p:nvSpPr>
          <p:cNvPr id="19" name="Text Placeholder 10">
            <a:extLst>
              <a:ext uri="{FF2B5EF4-FFF2-40B4-BE49-F238E27FC236}">
                <a16:creationId xmlns:a16="http://schemas.microsoft.com/office/drawing/2014/main" id="{5556D592-1E68-47A9-971E-3DB21A4371D3}"/>
              </a:ext>
            </a:extLst>
          </p:cNvPr>
          <p:cNvSpPr>
            <a:spLocks noGrp="1"/>
          </p:cNvSpPr>
          <p:nvPr>
            <p:ph type="body" sz="quarter" idx="27" hasCustomPrompt="1"/>
          </p:nvPr>
        </p:nvSpPr>
        <p:spPr>
          <a:xfrm>
            <a:off x="9460800" y="2595600"/>
            <a:ext cx="2376000" cy="975600"/>
          </a:xfrm>
        </p:spPr>
        <p:txBody>
          <a:bodyPr tIns="180000"/>
          <a:lstStyle>
            <a:lvl1pPr marL="0" indent="0">
              <a:lnSpc>
                <a:spcPct val="95000"/>
              </a:lnSpc>
              <a:spcAft>
                <a:spcPts val="0"/>
              </a:spcAft>
              <a:buFont typeface="Arial" panose="020B0604020202020204" pitchFamily="34" charset="0"/>
              <a:buChar char="​"/>
              <a:defRPr/>
            </a:lvl1pPr>
            <a:lvl2pPr marL="0" indent="0">
              <a:lnSpc>
                <a:spcPct val="95000"/>
              </a:lnSpc>
              <a:spcAft>
                <a:spcPts val="0"/>
              </a:spcAft>
              <a:buFont typeface="Arial" panose="020B0604020202020204" pitchFamily="34" charset="0"/>
              <a:buChar char="​"/>
              <a:defRPr>
                <a:solidFill>
                  <a:srgbClr val="FB4E14"/>
                </a:solidFill>
              </a:defRPr>
            </a:lvl2pPr>
            <a:lvl3pPr marL="0" indent="0">
              <a:lnSpc>
                <a:spcPct val="95000"/>
              </a:lnSpc>
              <a:spcAft>
                <a:spcPts val="0"/>
              </a:spcAft>
              <a:buFont typeface="Arial" panose="020B0604020202020204" pitchFamily="34" charset="0"/>
              <a:buChar char="​"/>
              <a:defRPr/>
            </a:lvl3pPr>
            <a:lvl4pPr marL="0" indent="0">
              <a:lnSpc>
                <a:spcPct val="95000"/>
              </a:lnSpc>
              <a:spcAft>
                <a:spcPts val="0"/>
              </a:spcAft>
              <a:buFont typeface="Arial" panose="020B0604020202020204" pitchFamily="34" charset="0"/>
              <a:buChar char="​"/>
              <a:defRPr sz="1600"/>
            </a:lvl4pPr>
            <a:lvl5pPr marL="0" indent="0">
              <a:lnSpc>
                <a:spcPct val="95000"/>
              </a:lnSpc>
              <a:spcAft>
                <a:spcPts val="0"/>
              </a:spcAft>
              <a:buFont typeface="Arial" panose="020B0604020202020204" pitchFamily="34" charset="0"/>
              <a:buChar char="​"/>
              <a:defRPr/>
            </a:lvl5pPr>
            <a:lvl6pPr marL="0" indent="0">
              <a:lnSpc>
                <a:spcPct val="95000"/>
              </a:lnSpc>
              <a:spcAft>
                <a:spcPts val="0"/>
              </a:spcAft>
              <a:buFont typeface="Arial" panose="020B0604020202020204" pitchFamily="34" charset="0"/>
              <a:buChar char="​"/>
              <a:defRPr sz="1600" b="0"/>
            </a:lvl6pPr>
            <a:lvl7pPr marL="0" indent="0">
              <a:lnSpc>
                <a:spcPct val="95000"/>
              </a:lnSpc>
              <a:spcAft>
                <a:spcPts val="0"/>
              </a:spcAft>
              <a:buFont typeface="Arial" panose="020B0604020202020204" pitchFamily="34" charset="0"/>
              <a:buChar char="​"/>
              <a:defRPr sz="1600" b="0"/>
            </a:lvl7pPr>
            <a:lvl8pPr marL="0" indent="0">
              <a:lnSpc>
                <a:spcPct val="95000"/>
              </a:lnSpc>
              <a:spcAft>
                <a:spcPts val="0"/>
              </a:spcAft>
              <a:buFont typeface="Arial" panose="020B0604020202020204" pitchFamily="34" charset="0"/>
              <a:buChar char="​"/>
              <a:defRPr sz="1600" b="0"/>
            </a:lvl8pPr>
            <a:lvl9pPr marL="0" indent="0">
              <a:lnSpc>
                <a:spcPct val="95000"/>
              </a:lnSpc>
              <a:spcAft>
                <a:spcPts val="0"/>
              </a:spcAft>
              <a:buFont typeface="Arial" panose="020B0604020202020204" pitchFamily="34" charset="0"/>
              <a:buChar char="​"/>
              <a:defRPr sz="1600" b="0"/>
            </a:lvl9pPr>
          </a:lstStyle>
          <a:p>
            <a:pPr lvl="0"/>
            <a:r>
              <a:rPr lang="en-US" noProof="0" dirty="0"/>
              <a:t>Click to add text                                                                                                                                                                                  Enter &amp; TAB for next text level                                                                                                                                              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20" name="Text Placeholder 1">
            <a:extLst>
              <a:ext uri="{FF2B5EF4-FFF2-40B4-BE49-F238E27FC236}">
                <a16:creationId xmlns:a16="http://schemas.microsoft.com/office/drawing/2014/main" id="{66FB51A9-7778-4150-95E4-2F87D227804D}"/>
              </a:ext>
            </a:extLst>
          </p:cNvPr>
          <p:cNvSpPr>
            <a:spLocks noGrp="1" noChangeAspect="1"/>
          </p:cNvSpPr>
          <p:nvPr>
            <p:ph type="body" sz="quarter" idx="28" hasCustomPrompt="1"/>
          </p:nvPr>
        </p:nvSpPr>
        <p:spPr>
          <a:xfrm>
            <a:off x="720000" y="4078800"/>
            <a:ext cx="720000" cy="720000"/>
          </a:xfrm>
          <a:solidFill>
            <a:srgbClr val="FB4E14"/>
          </a:solidFill>
          <a:ln>
            <a:noFill/>
          </a:ln>
        </p:spPr>
        <p:txBody>
          <a:bodyPr anchor="ctr" anchorCtr="0"/>
          <a:lstStyle>
            <a:lvl1pPr marL="0" indent="0" algn="ctr">
              <a:buNone/>
              <a:defRPr sz="2000" b="1">
                <a:solidFill>
                  <a:srgbClr val="FFFFFF"/>
                </a:solidFill>
              </a:defRPr>
            </a:lvl1pPr>
            <a:lvl5pPr>
              <a:defRPr/>
            </a:lvl5pPr>
          </a:lstStyle>
          <a:p>
            <a:pPr lvl="0"/>
            <a:r>
              <a:rPr lang="en-US" dirty="0"/>
              <a:t>#01</a:t>
            </a:r>
          </a:p>
        </p:txBody>
      </p:sp>
      <p:sp>
        <p:nvSpPr>
          <p:cNvPr id="21" name="Text Placeholder 10">
            <a:extLst>
              <a:ext uri="{FF2B5EF4-FFF2-40B4-BE49-F238E27FC236}">
                <a16:creationId xmlns:a16="http://schemas.microsoft.com/office/drawing/2014/main" id="{36206953-B63B-4BD1-9D75-BC07C9E0B725}"/>
              </a:ext>
            </a:extLst>
          </p:cNvPr>
          <p:cNvSpPr>
            <a:spLocks noGrp="1"/>
          </p:cNvSpPr>
          <p:nvPr>
            <p:ph type="body" sz="quarter" idx="29" hasCustomPrompt="1"/>
          </p:nvPr>
        </p:nvSpPr>
        <p:spPr>
          <a:xfrm>
            <a:off x="720000" y="4798800"/>
            <a:ext cx="2376000" cy="975600"/>
          </a:xfrm>
        </p:spPr>
        <p:txBody>
          <a:bodyPr tIns="180000"/>
          <a:lstStyle>
            <a:lvl1pPr marL="0" indent="0">
              <a:lnSpc>
                <a:spcPct val="95000"/>
              </a:lnSpc>
              <a:spcAft>
                <a:spcPts val="0"/>
              </a:spcAft>
              <a:buFont typeface="Arial" panose="020B0604020202020204" pitchFamily="34" charset="0"/>
              <a:buChar char="​"/>
              <a:defRPr/>
            </a:lvl1pPr>
            <a:lvl2pPr marL="0" indent="0">
              <a:lnSpc>
                <a:spcPct val="95000"/>
              </a:lnSpc>
              <a:spcAft>
                <a:spcPts val="0"/>
              </a:spcAft>
              <a:buFont typeface="Arial" panose="020B0604020202020204" pitchFamily="34" charset="0"/>
              <a:buChar char="​"/>
              <a:defRPr>
                <a:solidFill>
                  <a:srgbClr val="FB4E14"/>
                </a:solidFill>
              </a:defRPr>
            </a:lvl2pPr>
            <a:lvl3pPr marL="0" indent="0">
              <a:lnSpc>
                <a:spcPct val="95000"/>
              </a:lnSpc>
              <a:spcAft>
                <a:spcPts val="0"/>
              </a:spcAft>
              <a:buFont typeface="Arial" panose="020B0604020202020204" pitchFamily="34" charset="0"/>
              <a:buChar char="​"/>
              <a:defRPr/>
            </a:lvl3pPr>
            <a:lvl4pPr marL="0" indent="0">
              <a:lnSpc>
                <a:spcPct val="95000"/>
              </a:lnSpc>
              <a:spcAft>
                <a:spcPts val="0"/>
              </a:spcAft>
              <a:buFont typeface="Arial" panose="020B0604020202020204" pitchFamily="34" charset="0"/>
              <a:buChar char="​"/>
              <a:defRPr sz="1600"/>
            </a:lvl4pPr>
            <a:lvl5pPr marL="0" indent="0">
              <a:lnSpc>
                <a:spcPct val="95000"/>
              </a:lnSpc>
              <a:spcAft>
                <a:spcPts val="0"/>
              </a:spcAft>
              <a:buFont typeface="Arial" panose="020B0604020202020204" pitchFamily="34" charset="0"/>
              <a:buChar char="​"/>
              <a:defRPr/>
            </a:lvl5pPr>
            <a:lvl6pPr marL="0" indent="0">
              <a:lnSpc>
                <a:spcPct val="95000"/>
              </a:lnSpc>
              <a:spcAft>
                <a:spcPts val="0"/>
              </a:spcAft>
              <a:buFont typeface="Arial" panose="020B0604020202020204" pitchFamily="34" charset="0"/>
              <a:buChar char="​"/>
              <a:defRPr sz="1600" b="0"/>
            </a:lvl6pPr>
            <a:lvl7pPr marL="0" indent="0">
              <a:lnSpc>
                <a:spcPct val="95000"/>
              </a:lnSpc>
              <a:spcAft>
                <a:spcPts val="0"/>
              </a:spcAft>
              <a:buFont typeface="Arial" panose="020B0604020202020204" pitchFamily="34" charset="0"/>
              <a:buChar char="​"/>
              <a:defRPr sz="1600" b="0"/>
            </a:lvl7pPr>
            <a:lvl8pPr marL="0" indent="0">
              <a:lnSpc>
                <a:spcPct val="95000"/>
              </a:lnSpc>
              <a:spcAft>
                <a:spcPts val="0"/>
              </a:spcAft>
              <a:buFont typeface="Arial" panose="020B0604020202020204" pitchFamily="34" charset="0"/>
              <a:buChar char="​"/>
              <a:defRPr sz="1600" b="0"/>
            </a:lvl8pPr>
            <a:lvl9pPr marL="0" indent="0">
              <a:lnSpc>
                <a:spcPct val="95000"/>
              </a:lnSpc>
              <a:spcAft>
                <a:spcPts val="0"/>
              </a:spcAft>
              <a:buFont typeface="Arial" panose="020B0604020202020204" pitchFamily="34" charset="0"/>
              <a:buChar char="​"/>
              <a:defRPr sz="1600" b="0"/>
            </a:lvl9pPr>
          </a:lstStyle>
          <a:p>
            <a:pPr lvl="0"/>
            <a:r>
              <a:rPr lang="en-US" noProof="0" dirty="0"/>
              <a:t>Click to add text                                                                                                                                                                                  Enter &amp; TAB for next text level                                                                                                                                              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22" name="Text Placeholder 1">
            <a:extLst>
              <a:ext uri="{FF2B5EF4-FFF2-40B4-BE49-F238E27FC236}">
                <a16:creationId xmlns:a16="http://schemas.microsoft.com/office/drawing/2014/main" id="{68AB0E4A-C06D-4E16-B6AD-A35162E1C005}"/>
              </a:ext>
            </a:extLst>
          </p:cNvPr>
          <p:cNvSpPr>
            <a:spLocks noGrp="1" noChangeAspect="1"/>
          </p:cNvSpPr>
          <p:nvPr>
            <p:ph type="body" sz="quarter" idx="30" hasCustomPrompt="1"/>
          </p:nvPr>
        </p:nvSpPr>
        <p:spPr>
          <a:xfrm>
            <a:off x="3636000" y="4078800"/>
            <a:ext cx="720000" cy="720000"/>
          </a:xfrm>
          <a:solidFill>
            <a:srgbClr val="FB4E14"/>
          </a:solidFill>
          <a:ln>
            <a:noFill/>
          </a:ln>
        </p:spPr>
        <p:txBody>
          <a:bodyPr anchor="ctr" anchorCtr="0"/>
          <a:lstStyle>
            <a:lvl1pPr marL="0" indent="0" algn="ctr">
              <a:buNone/>
              <a:defRPr sz="2000" b="1">
                <a:solidFill>
                  <a:srgbClr val="FFFFFF"/>
                </a:solidFill>
              </a:defRPr>
            </a:lvl1pPr>
            <a:lvl5pPr>
              <a:defRPr/>
            </a:lvl5pPr>
          </a:lstStyle>
          <a:p>
            <a:pPr lvl="0"/>
            <a:r>
              <a:rPr lang="en-US" dirty="0"/>
              <a:t>#02</a:t>
            </a:r>
          </a:p>
        </p:txBody>
      </p:sp>
      <p:sp>
        <p:nvSpPr>
          <p:cNvPr id="23" name="Text Placeholder 10">
            <a:extLst>
              <a:ext uri="{FF2B5EF4-FFF2-40B4-BE49-F238E27FC236}">
                <a16:creationId xmlns:a16="http://schemas.microsoft.com/office/drawing/2014/main" id="{27838A59-77F1-4CD5-AFD2-32BA21207FD6}"/>
              </a:ext>
            </a:extLst>
          </p:cNvPr>
          <p:cNvSpPr>
            <a:spLocks noGrp="1"/>
          </p:cNvSpPr>
          <p:nvPr>
            <p:ph type="body" sz="quarter" idx="31" hasCustomPrompt="1"/>
          </p:nvPr>
        </p:nvSpPr>
        <p:spPr>
          <a:xfrm>
            <a:off x="3636000" y="4798800"/>
            <a:ext cx="2376000" cy="975600"/>
          </a:xfrm>
        </p:spPr>
        <p:txBody>
          <a:bodyPr tIns="180000"/>
          <a:lstStyle>
            <a:lvl1pPr marL="0" indent="0">
              <a:lnSpc>
                <a:spcPct val="95000"/>
              </a:lnSpc>
              <a:spcAft>
                <a:spcPts val="0"/>
              </a:spcAft>
              <a:buFont typeface="Arial" panose="020B0604020202020204" pitchFamily="34" charset="0"/>
              <a:buChar char="​"/>
              <a:defRPr/>
            </a:lvl1pPr>
            <a:lvl2pPr marL="0" indent="0">
              <a:lnSpc>
                <a:spcPct val="95000"/>
              </a:lnSpc>
              <a:spcAft>
                <a:spcPts val="0"/>
              </a:spcAft>
              <a:buFont typeface="Arial" panose="020B0604020202020204" pitchFamily="34" charset="0"/>
              <a:buChar char="​"/>
              <a:defRPr>
                <a:solidFill>
                  <a:srgbClr val="FB4E14"/>
                </a:solidFill>
              </a:defRPr>
            </a:lvl2pPr>
            <a:lvl3pPr marL="0" indent="0">
              <a:lnSpc>
                <a:spcPct val="95000"/>
              </a:lnSpc>
              <a:spcAft>
                <a:spcPts val="0"/>
              </a:spcAft>
              <a:buFont typeface="Arial" panose="020B0604020202020204" pitchFamily="34" charset="0"/>
              <a:buChar char="​"/>
              <a:defRPr/>
            </a:lvl3pPr>
            <a:lvl4pPr marL="0" indent="0">
              <a:lnSpc>
                <a:spcPct val="95000"/>
              </a:lnSpc>
              <a:spcAft>
                <a:spcPts val="0"/>
              </a:spcAft>
              <a:buFont typeface="Arial" panose="020B0604020202020204" pitchFamily="34" charset="0"/>
              <a:buChar char="​"/>
              <a:defRPr sz="1600"/>
            </a:lvl4pPr>
            <a:lvl5pPr marL="0" indent="0">
              <a:lnSpc>
                <a:spcPct val="95000"/>
              </a:lnSpc>
              <a:spcAft>
                <a:spcPts val="0"/>
              </a:spcAft>
              <a:buFont typeface="Arial" panose="020B0604020202020204" pitchFamily="34" charset="0"/>
              <a:buChar char="​"/>
              <a:defRPr/>
            </a:lvl5pPr>
            <a:lvl6pPr marL="0" indent="0">
              <a:lnSpc>
                <a:spcPct val="95000"/>
              </a:lnSpc>
              <a:spcAft>
                <a:spcPts val="0"/>
              </a:spcAft>
              <a:buFont typeface="Arial" panose="020B0604020202020204" pitchFamily="34" charset="0"/>
              <a:buChar char="​"/>
              <a:defRPr sz="1600" b="0"/>
            </a:lvl6pPr>
            <a:lvl7pPr marL="0" indent="0">
              <a:lnSpc>
                <a:spcPct val="95000"/>
              </a:lnSpc>
              <a:spcAft>
                <a:spcPts val="0"/>
              </a:spcAft>
              <a:buFont typeface="Arial" panose="020B0604020202020204" pitchFamily="34" charset="0"/>
              <a:buChar char="​"/>
              <a:defRPr sz="1600" b="0"/>
            </a:lvl7pPr>
            <a:lvl8pPr marL="0" indent="0">
              <a:lnSpc>
                <a:spcPct val="95000"/>
              </a:lnSpc>
              <a:spcAft>
                <a:spcPts val="0"/>
              </a:spcAft>
              <a:buFont typeface="Arial" panose="020B0604020202020204" pitchFamily="34" charset="0"/>
              <a:buChar char="​"/>
              <a:defRPr sz="1600" b="0"/>
            </a:lvl8pPr>
            <a:lvl9pPr marL="0" indent="0">
              <a:lnSpc>
                <a:spcPct val="95000"/>
              </a:lnSpc>
              <a:spcAft>
                <a:spcPts val="0"/>
              </a:spcAft>
              <a:buFont typeface="Arial" panose="020B0604020202020204" pitchFamily="34" charset="0"/>
              <a:buChar char="​"/>
              <a:defRPr sz="1600" b="0"/>
            </a:lvl9pPr>
          </a:lstStyle>
          <a:p>
            <a:pPr lvl="0"/>
            <a:r>
              <a:rPr lang="en-US" noProof="0" dirty="0"/>
              <a:t>Click to add text                                                                                                                                                                                  Enter &amp; TAB for next text level                                                                                                                                              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24" name="Text Placeholder 1">
            <a:extLst>
              <a:ext uri="{FF2B5EF4-FFF2-40B4-BE49-F238E27FC236}">
                <a16:creationId xmlns:a16="http://schemas.microsoft.com/office/drawing/2014/main" id="{D1577B9F-0946-4074-9E90-FBD7601A621C}"/>
              </a:ext>
            </a:extLst>
          </p:cNvPr>
          <p:cNvSpPr>
            <a:spLocks noGrp="1" noChangeAspect="1"/>
          </p:cNvSpPr>
          <p:nvPr>
            <p:ph type="body" sz="quarter" idx="32" hasCustomPrompt="1"/>
          </p:nvPr>
        </p:nvSpPr>
        <p:spPr>
          <a:xfrm>
            <a:off x="6548400" y="4078800"/>
            <a:ext cx="720000" cy="720000"/>
          </a:xfrm>
          <a:solidFill>
            <a:srgbClr val="FB4E14"/>
          </a:solidFill>
          <a:ln>
            <a:noFill/>
          </a:ln>
        </p:spPr>
        <p:txBody>
          <a:bodyPr anchor="ctr" anchorCtr="0"/>
          <a:lstStyle>
            <a:lvl1pPr marL="0" indent="0" algn="ctr">
              <a:buNone/>
              <a:defRPr sz="2000" b="1">
                <a:solidFill>
                  <a:srgbClr val="FFFFFF"/>
                </a:solidFill>
              </a:defRPr>
            </a:lvl1pPr>
            <a:lvl5pPr>
              <a:defRPr/>
            </a:lvl5pPr>
          </a:lstStyle>
          <a:p>
            <a:pPr lvl="0"/>
            <a:r>
              <a:rPr lang="en-US" dirty="0"/>
              <a:t>#03</a:t>
            </a:r>
          </a:p>
        </p:txBody>
      </p:sp>
      <p:sp>
        <p:nvSpPr>
          <p:cNvPr id="25" name="Text Placeholder 10">
            <a:extLst>
              <a:ext uri="{FF2B5EF4-FFF2-40B4-BE49-F238E27FC236}">
                <a16:creationId xmlns:a16="http://schemas.microsoft.com/office/drawing/2014/main" id="{E80F294D-4D9D-4A90-B434-D0DDF612AADE}"/>
              </a:ext>
            </a:extLst>
          </p:cNvPr>
          <p:cNvSpPr>
            <a:spLocks noGrp="1"/>
          </p:cNvSpPr>
          <p:nvPr>
            <p:ph type="body" sz="quarter" idx="33" hasCustomPrompt="1"/>
          </p:nvPr>
        </p:nvSpPr>
        <p:spPr>
          <a:xfrm>
            <a:off x="6548400" y="4798800"/>
            <a:ext cx="2376000" cy="975600"/>
          </a:xfrm>
        </p:spPr>
        <p:txBody>
          <a:bodyPr tIns="180000"/>
          <a:lstStyle>
            <a:lvl1pPr marL="0" indent="0">
              <a:lnSpc>
                <a:spcPct val="95000"/>
              </a:lnSpc>
              <a:spcAft>
                <a:spcPts val="0"/>
              </a:spcAft>
              <a:buFont typeface="Arial" panose="020B0604020202020204" pitchFamily="34" charset="0"/>
              <a:buChar char="​"/>
              <a:defRPr/>
            </a:lvl1pPr>
            <a:lvl2pPr marL="0" indent="0">
              <a:lnSpc>
                <a:spcPct val="95000"/>
              </a:lnSpc>
              <a:spcAft>
                <a:spcPts val="0"/>
              </a:spcAft>
              <a:buFont typeface="Arial" panose="020B0604020202020204" pitchFamily="34" charset="0"/>
              <a:buChar char="​"/>
              <a:defRPr>
                <a:solidFill>
                  <a:srgbClr val="FB4E14"/>
                </a:solidFill>
              </a:defRPr>
            </a:lvl2pPr>
            <a:lvl3pPr marL="0" indent="0">
              <a:lnSpc>
                <a:spcPct val="95000"/>
              </a:lnSpc>
              <a:spcAft>
                <a:spcPts val="0"/>
              </a:spcAft>
              <a:buFont typeface="Arial" panose="020B0604020202020204" pitchFamily="34" charset="0"/>
              <a:buChar char="​"/>
              <a:defRPr/>
            </a:lvl3pPr>
            <a:lvl4pPr marL="0" indent="0">
              <a:lnSpc>
                <a:spcPct val="95000"/>
              </a:lnSpc>
              <a:spcAft>
                <a:spcPts val="0"/>
              </a:spcAft>
              <a:buFont typeface="Arial" panose="020B0604020202020204" pitchFamily="34" charset="0"/>
              <a:buChar char="​"/>
              <a:defRPr sz="1600"/>
            </a:lvl4pPr>
            <a:lvl5pPr marL="0" indent="0">
              <a:lnSpc>
                <a:spcPct val="95000"/>
              </a:lnSpc>
              <a:spcAft>
                <a:spcPts val="0"/>
              </a:spcAft>
              <a:buFont typeface="Arial" panose="020B0604020202020204" pitchFamily="34" charset="0"/>
              <a:buChar char="​"/>
              <a:defRPr/>
            </a:lvl5pPr>
            <a:lvl6pPr marL="0" indent="0">
              <a:lnSpc>
                <a:spcPct val="95000"/>
              </a:lnSpc>
              <a:spcAft>
                <a:spcPts val="0"/>
              </a:spcAft>
              <a:buFont typeface="Arial" panose="020B0604020202020204" pitchFamily="34" charset="0"/>
              <a:buChar char="​"/>
              <a:defRPr sz="1600" b="0"/>
            </a:lvl6pPr>
            <a:lvl7pPr marL="0" indent="0">
              <a:lnSpc>
                <a:spcPct val="95000"/>
              </a:lnSpc>
              <a:spcAft>
                <a:spcPts val="0"/>
              </a:spcAft>
              <a:buFont typeface="Arial" panose="020B0604020202020204" pitchFamily="34" charset="0"/>
              <a:buChar char="​"/>
              <a:defRPr sz="1600" b="0"/>
            </a:lvl7pPr>
            <a:lvl8pPr marL="0" indent="0">
              <a:lnSpc>
                <a:spcPct val="95000"/>
              </a:lnSpc>
              <a:spcAft>
                <a:spcPts val="0"/>
              </a:spcAft>
              <a:buFont typeface="Arial" panose="020B0604020202020204" pitchFamily="34" charset="0"/>
              <a:buChar char="​"/>
              <a:defRPr sz="1600" b="0"/>
            </a:lvl8pPr>
            <a:lvl9pPr marL="0" indent="0">
              <a:lnSpc>
                <a:spcPct val="95000"/>
              </a:lnSpc>
              <a:spcAft>
                <a:spcPts val="0"/>
              </a:spcAft>
              <a:buFont typeface="Arial" panose="020B0604020202020204" pitchFamily="34" charset="0"/>
              <a:buChar char="​"/>
              <a:defRPr sz="1600" b="0"/>
            </a:lvl9pPr>
          </a:lstStyle>
          <a:p>
            <a:pPr lvl="0"/>
            <a:r>
              <a:rPr lang="en-US" noProof="0" dirty="0"/>
              <a:t>Click to add text                                                                                                                                                                                  Enter &amp; TAB for next text level                                                                                                                                              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26" name="Text Placeholder 1">
            <a:extLst>
              <a:ext uri="{FF2B5EF4-FFF2-40B4-BE49-F238E27FC236}">
                <a16:creationId xmlns:a16="http://schemas.microsoft.com/office/drawing/2014/main" id="{F8C967B5-E467-4B8B-B9FC-78281A8A9CD1}"/>
              </a:ext>
            </a:extLst>
          </p:cNvPr>
          <p:cNvSpPr>
            <a:spLocks noGrp="1" noChangeAspect="1"/>
          </p:cNvSpPr>
          <p:nvPr>
            <p:ph type="body" sz="quarter" idx="34" hasCustomPrompt="1"/>
          </p:nvPr>
        </p:nvSpPr>
        <p:spPr>
          <a:xfrm>
            <a:off x="9460800" y="4078800"/>
            <a:ext cx="720000" cy="720000"/>
          </a:xfrm>
          <a:solidFill>
            <a:srgbClr val="FB4E14"/>
          </a:solidFill>
          <a:ln>
            <a:noFill/>
          </a:ln>
        </p:spPr>
        <p:txBody>
          <a:bodyPr anchor="ctr" anchorCtr="0"/>
          <a:lstStyle>
            <a:lvl1pPr marL="0" indent="0" algn="ctr">
              <a:buNone/>
              <a:defRPr sz="2000" b="1">
                <a:solidFill>
                  <a:srgbClr val="FFFFFF"/>
                </a:solidFill>
              </a:defRPr>
            </a:lvl1pPr>
            <a:lvl5pPr>
              <a:defRPr/>
            </a:lvl5pPr>
          </a:lstStyle>
          <a:p>
            <a:pPr lvl="0"/>
            <a:r>
              <a:rPr lang="en-US" dirty="0"/>
              <a:t>#04</a:t>
            </a:r>
          </a:p>
        </p:txBody>
      </p:sp>
      <p:sp>
        <p:nvSpPr>
          <p:cNvPr id="27" name="Text Placeholder 10">
            <a:extLst>
              <a:ext uri="{FF2B5EF4-FFF2-40B4-BE49-F238E27FC236}">
                <a16:creationId xmlns:a16="http://schemas.microsoft.com/office/drawing/2014/main" id="{2D4C7F9E-2D7A-4A9E-A54E-091DEB4F3661}"/>
              </a:ext>
            </a:extLst>
          </p:cNvPr>
          <p:cNvSpPr>
            <a:spLocks noGrp="1"/>
          </p:cNvSpPr>
          <p:nvPr>
            <p:ph type="body" sz="quarter" idx="35" hasCustomPrompt="1"/>
          </p:nvPr>
        </p:nvSpPr>
        <p:spPr>
          <a:xfrm>
            <a:off x="9460800" y="4798800"/>
            <a:ext cx="2376000" cy="975600"/>
          </a:xfrm>
        </p:spPr>
        <p:txBody>
          <a:bodyPr tIns="180000"/>
          <a:lstStyle>
            <a:lvl1pPr marL="0" indent="0">
              <a:lnSpc>
                <a:spcPct val="95000"/>
              </a:lnSpc>
              <a:spcAft>
                <a:spcPts val="0"/>
              </a:spcAft>
              <a:buFont typeface="Arial" panose="020B0604020202020204" pitchFamily="34" charset="0"/>
              <a:buChar char="​"/>
              <a:defRPr/>
            </a:lvl1pPr>
            <a:lvl2pPr marL="0" indent="0">
              <a:lnSpc>
                <a:spcPct val="95000"/>
              </a:lnSpc>
              <a:spcAft>
                <a:spcPts val="0"/>
              </a:spcAft>
              <a:buFont typeface="Arial" panose="020B0604020202020204" pitchFamily="34" charset="0"/>
              <a:buChar char="​"/>
              <a:defRPr>
                <a:solidFill>
                  <a:srgbClr val="FB4E14"/>
                </a:solidFill>
              </a:defRPr>
            </a:lvl2pPr>
            <a:lvl3pPr marL="0" indent="0">
              <a:lnSpc>
                <a:spcPct val="95000"/>
              </a:lnSpc>
              <a:spcAft>
                <a:spcPts val="0"/>
              </a:spcAft>
              <a:buFont typeface="Arial" panose="020B0604020202020204" pitchFamily="34" charset="0"/>
              <a:buChar char="​"/>
              <a:defRPr/>
            </a:lvl3pPr>
            <a:lvl4pPr marL="0" indent="0">
              <a:lnSpc>
                <a:spcPct val="95000"/>
              </a:lnSpc>
              <a:spcAft>
                <a:spcPts val="0"/>
              </a:spcAft>
              <a:buFont typeface="Arial" panose="020B0604020202020204" pitchFamily="34" charset="0"/>
              <a:buChar char="​"/>
              <a:defRPr sz="1600"/>
            </a:lvl4pPr>
            <a:lvl5pPr marL="0" indent="0">
              <a:lnSpc>
                <a:spcPct val="95000"/>
              </a:lnSpc>
              <a:spcAft>
                <a:spcPts val="0"/>
              </a:spcAft>
              <a:buFont typeface="Arial" panose="020B0604020202020204" pitchFamily="34" charset="0"/>
              <a:buChar char="​"/>
              <a:defRPr/>
            </a:lvl5pPr>
            <a:lvl6pPr marL="0" indent="0">
              <a:lnSpc>
                <a:spcPct val="95000"/>
              </a:lnSpc>
              <a:spcAft>
                <a:spcPts val="0"/>
              </a:spcAft>
              <a:buFont typeface="Arial" panose="020B0604020202020204" pitchFamily="34" charset="0"/>
              <a:buChar char="​"/>
              <a:defRPr sz="1600" b="0"/>
            </a:lvl6pPr>
            <a:lvl7pPr marL="0" indent="0">
              <a:lnSpc>
                <a:spcPct val="95000"/>
              </a:lnSpc>
              <a:spcAft>
                <a:spcPts val="0"/>
              </a:spcAft>
              <a:buFont typeface="Arial" panose="020B0604020202020204" pitchFamily="34" charset="0"/>
              <a:buChar char="​"/>
              <a:defRPr sz="1600" b="0"/>
            </a:lvl7pPr>
            <a:lvl8pPr marL="0" indent="0">
              <a:lnSpc>
                <a:spcPct val="95000"/>
              </a:lnSpc>
              <a:spcAft>
                <a:spcPts val="0"/>
              </a:spcAft>
              <a:buFont typeface="Arial" panose="020B0604020202020204" pitchFamily="34" charset="0"/>
              <a:buChar char="​"/>
              <a:defRPr sz="1600" b="0"/>
            </a:lvl8pPr>
            <a:lvl9pPr marL="0" indent="0">
              <a:lnSpc>
                <a:spcPct val="95000"/>
              </a:lnSpc>
              <a:spcAft>
                <a:spcPts val="0"/>
              </a:spcAft>
              <a:buFont typeface="Arial" panose="020B0604020202020204" pitchFamily="34" charset="0"/>
              <a:buChar char="​"/>
              <a:defRPr sz="1600" b="0"/>
            </a:lvl9pPr>
          </a:lstStyle>
          <a:p>
            <a:pPr lvl="0"/>
            <a:r>
              <a:rPr lang="en-US" noProof="0" dirty="0"/>
              <a:t>Click to add text                                                                                                                                                                                  Enter &amp; TAB for next text level                                                                                                                                              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5" name="Footer Placeholder 4">
            <a:extLst>
              <a:ext uri="{FF2B5EF4-FFF2-40B4-BE49-F238E27FC236}">
                <a16:creationId xmlns:a16="http://schemas.microsoft.com/office/drawing/2014/main" id="{548DCF88-7E48-420C-9679-EE70CD42DF1C}"/>
              </a:ext>
            </a:extLst>
          </p:cNvPr>
          <p:cNvSpPr>
            <a:spLocks noGrp="1"/>
          </p:cNvSpPr>
          <p:nvPr>
            <p:ph type="ftr" sz="quarter" idx="19"/>
          </p:nvPr>
        </p:nvSpPr>
        <p:spPr/>
        <p:txBody>
          <a:bodyPr/>
          <a:lstStyle/>
          <a:p>
            <a:endParaRPr lang="en-US" dirty="0"/>
          </a:p>
        </p:txBody>
      </p:sp>
      <p:sp>
        <p:nvSpPr>
          <p:cNvPr id="6" name="Slide Number Placeholder 5">
            <a:extLst>
              <a:ext uri="{FF2B5EF4-FFF2-40B4-BE49-F238E27FC236}">
                <a16:creationId xmlns:a16="http://schemas.microsoft.com/office/drawing/2014/main" id="{2CB197D6-2EB4-4CFB-8F49-503D1A95B003}"/>
              </a:ext>
            </a:extLst>
          </p:cNvPr>
          <p:cNvSpPr>
            <a:spLocks noGrp="1"/>
          </p:cNvSpPr>
          <p:nvPr>
            <p:ph type="sldNum" sz="quarter" idx="20"/>
          </p:nvPr>
        </p:nvSpPr>
        <p:spPr/>
        <p:txBody>
          <a:bodyPr/>
          <a:lstStyle/>
          <a:p>
            <a:fld id="{23AA811B-2EBD-4900-905E-5BE206449611}" type="slidenum">
              <a:rPr lang="en-US" smtClean="0"/>
              <a:pPr/>
              <a:t>‹#›</a:t>
            </a:fld>
            <a:endParaRPr lang="en-US" dirty="0"/>
          </a:p>
        </p:txBody>
      </p:sp>
      <p:sp>
        <p:nvSpPr>
          <p:cNvPr id="2" name="Date Placeholder 1">
            <a:extLst>
              <a:ext uri="{FF2B5EF4-FFF2-40B4-BE49-F238E27FC236}">
                <a16:creationId xmlns:a16="http://schemas.microsoft.com/office/drawing/2014/main" id="{E3893F88-548E-4A42-B63F-0BC5F0E42474}"/>
              </a:ext>
            </a:extLst>
          </p:cNvPr>
          <p:cNvSpPr>
            <a:spLocks noGrp="1"/>
          </p:cNvSpPr>
          <p:nvPr>
            <p:ph type="dt" sz="half" idx="36"/>
          </p:nvPr>
        </p:nvSpPr>
        <p:spPr/>
        <p:txBody>
          <a:bodyPr/>
          <a:lstStyle/>
          <a:p>
            <a:fld id="{51983BA8-EBAA-46D0-A8B5-728157174666}" type="datetime5">
              <a:rPr lang="en-GB" smtClean="0"/>
              <a:t>5-Jan-24</a:t>
            </a:fld>
            <a:endParaRPr lang="en-GB" dirty="0"/>
          </a:p>
        </p:txBody>
      </p:sp>
    </p:spTree>
    <p:extLst>
      <p:ext uri="{BB962C8B-B14F-4D97-AF65-F5344CB8AC3E}">
        <p14:creationId xmlns:p14="http://schemas.microsoft.com/office/powerpoint/2010/main" val="1348905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reak Slide - Dark Cold Copper">
    <p:bg>
      <p:bgPr>
        <a:solidFill>
          <a:srgbClr val="626971"/>
        </a:solidFill>
        <a:effectLst/>
      </p:bgPr>
    </p:bg>
    <p:spTree>
      <p:nvGrpSpPr>
        <p:cNvPr id="1" name=""/>
        <p:cNvGrpSpPr/>
        <p:nvPr/>
      </p:nvGrpSpPr>
      <p:grpSpPr>
        <a:xfrm>
          <a:off x="0" y="0"/>
          <a:ext cx="0" cy="0"/>
          <a:chOff x="0" y="0"/>
          <a:chExt cx="0" cy="0"/>
        </a:xfrm>
      </p:grpSpPr>
      <p:sp>
        <p:nvSpPr>
          <p:cNvPr id="7" name="Background"/>
          <p:cNvSpPr/>
          <p:nvPr userDrawn="1"/>
        </p:nvSpPr>
        <p:spPr bwMode="ltGray">
          <a:xfrm>
            <a:off x="0" y="0"/>
            <a:ext cx="12193200" cy="6861600"/>
          </a:xfrm>
          <a:prstGeom prst="rect">
            <a:avLst/>
          </a:prstGeom>
          <a:solidFill>
            <a:srgbClr val="6269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rgbClr val="FFFFFF"/>
              </a:solidFill>
            </a:endParaRPr>
          </a:p>
        </p:txBody>
      </p:sp>
      <p:sp>
        <p:nvSpPr>
          <p:cNvPr id="2" name="Title 1"/>
          <p:cNvSpPr>
            <a:spLocks noGrp="1"/>
          </p:cNvSpPr>
          <p:nvPr>
            <p:ph type="ctrTitle" hasCustomPrompt="1"/>
          </p:nvPr>
        </p:nvSpPr>
        <p:spPr bwMode="white">
          <a:xfrm>
            <a:off x="720000" y="1800000"/>
            <a:ext cx="11113200" cy="1692000"/>
          </a:xfrm>
        </p:spPr>
        <p:txBody>
          <a:bodyPr anchor="t" anchorCtr="0"/>
          <a:lstStyle>
            <a:lvl1pPr algn="l">
              <a:lnSpc>
                <a:spcPct val="95000"/>
              </a:lnSpc>
              <a:defRPr sz="3200">
                <a:solidFill>
                  <a:srgbClr val="FFFFFF"/>
                </a:solidFill>
              </a:defRPr>
            </a:lvl1pPr>
          </a:lstStyle>
          <a:p>
            <a:r>
              <a:rPr lang="en-US" noProof="0" dirty="0"/>
              <a:t>Click to add title</a:t>
            </a:r>
            <a:endParaRPr lang="en-US" dirty="0"/>
          </a:p>
        </p:txBody>
      </p:sp>
      <p:pic>
        <p:nvPicPr>
          <p:cNvPr id="8" name="Logo">
            <a:extLst>
              <a:ext uri="{FF2B5EF4-FFF2-40B4-BE49-F238E27FC236}">
                <a16:creationId xmlns:a16="http://schemas.microsoft.com/office/drawing/2014/main" id="{E08035E6-7658-41AA-B02E-2A18E9D954D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0000" y="6228000"/>
            <a:ext cx="270000" cy="270000"/>
          </a:xfrm>
          <a:prstGeom prst="rect">
            <a:avLst/>
          </a:prstGeom>
        </p:spPr>
      </p:pic>
      <p:sp>
        <p:nvSpPr>
          <p:cNvPr id="5" name="Footer Placeholder 4">
            <a:extLst>
              <a:ext uri="{FF2B5EF4-FFF2-40B4-BE49-F238E27FC236}">
                <a16:creationId xmlns:a16="http://schemas.microsoft.com/office/drawing/2014/main" id="{393A19D2-BAAA-4D16-9452-10C0B973A72E}"/>
              </a:ext>
            </a:extLst>
          </p:cNvPr>
          <p:cNvSpPr>
            <a:spLocks noGrp="1"/>
          </p:cNvSpPr>
          <p:nvPr>
            <p:ph type="ftr" sz="quarter" idx="11"/>
          </p:nvPr>
        </p:nvSpPr>
        <p:spPr bwMode="white"/>
        <p:txBody>
          <a:bodyPr/>
          <a:lstStyle>
            <a:lvl1pPr>
              <a:defRPr>
                <a:solidFill>
                  <a:srgbClr val="FFFFFF"/>
                </a:solidFill>
              </a:defRPr>
            </a:lvl1pPr>
          </a:lstStyle>
          <a:p>
            <a:endParaRPr lang="en-US" dirty="0"/>
          </a:p>
        </p:txBody>
      </p:sp>
      <p:sp>
        <p:nvSpPr>
          <p:cNvPr id="6" name="Slide Number Placeholder 5">
            <a:extLst>
              <a:ext uri="{FF2B5EF4-FFF2-40B4-BE49-F238E27FC236}">
                <a16:creationId xmlns:a16="http://schemas.microsoft.com/office/drawing/2014/main" id="{ABF0C06F-C4FD-4A3A-B83C-04D43CD6F587}"/>
              </a:ext>
            </a:extLst>
          </p:cNvPr>
          <p:cNvSpPr>
            <a:spLocks noGrp="1"/>
          </p:cNvSpPr>
          <p:nvPr>
            <p:ph type="sldNum" sz="quarter" idx="12"/>
          </p:nvPr>
        </p:nvSpPr>
        <p:spPr bwMode="white"/>
        <p:txBody>
          <a:bodyPr/>
          <a:lstStyle>
            <a:lvl1pPr>
              <a:defRPr>
                <a:solidFill>
                  <a:srgbClr val="FFFFFF"/>
                </a:solidFill>
              </a:defRPr>
            </a:lvl1pPr>
          </a:lstStyle>
          <a:p>
            <a:fld id="{23AA811B-2EBD-4900-905E-5BE206449611}" type="slidenum">
              <a:rPr lang="en-US" smtClean="0"/>
              <a:pPr/>
              <a:t>‹#›</a:t>
            </a:fld>
            <a:endParaRPr lang="en-US" dirty="0"/>
          </a:p>
        </p:txBody>
      </p:sp>
      <p:sp>
        <p:nvSpPr>
          <p:cNvPr id="10" name="Text Placeholder 9">
            <a:extLst>
              <a:ext uri="{FF2B5EF4-FFF2-40B4-BE49-F238E27FC236}">
                <a16:creationId xmlns:a16="http://schemas.microsoft.com/office/drawing/2014/main" id="{2F4C8097-3329-40BE-8FDB-10CD9BFF8352}"/>
              </a:ext>
            </a:extLst>
          </p:cNvPr>
          <p:cNvSpPr>
            <a:spLocks noGrp="1" noChangeAspect="1"/>
          </p:cNvSpPr>
          <p:nvPr>
            <p:ph type="body" sz="quarter" idx="13" hasCustomPrompt="1"/>
          </p:nvPr>
        </p:nvSpPr>
        <p:spPr>
          <a:xfrm>
            <a:off x="720000" y="719786"/>
            <a:ext cx="720000" cy="720000"/>
          </a:xfrm>
          <a:solidFill>
            <a:srgbClr val="FB4E14"/>
          </a:solidFill>
          <a:ln>
            <a:noFill/>
          </a:ln>
        </p:spPr>
        <p:txBody>
          <a:bodyPr anchor="ctr" anchorCtr="0"/>
          <a:lstStyle>
            <a:lvl1pPr marL="0" indent="0" algn="ctr">
              <a:buNone/>
              <a:defRPr sz="2000" b="1">
                <a:solidFill>
                  <a:srgbClr val="FFFFFF"/>
                </a:solidFill>
              </a:defRPr>
            </a:lvl1pPr>
            <a:lvl5pPr>
              <a:defRPr/>
            </a:lvl5pPr>
          </a:lstStyle>
          <a:p>
            <a:pPr lvl="0"/>
            <a:r>
              <a:rPr lang="en-US" dirty="0"/>
              <a:t>#01.1</a:t>
            </a:r>
          </a:p>
        </p:txBody>
      </p:sp>
      <p:sp>
        <p:nvSpPr>
          <p:cNvPr id="3" name="Date Placeholder 2">
            <a:extLst>
              <a:ext uri="{FF2B5EF4-FFF2-40B4-BE49-F238E27FC236}">
                <a16:creationId xmlns:a16="http://schemas.microsoft.com/office/drawing/2014/main" id="{7BB97D43-0FC1-4C66-940D-0D15E397A12C}"/>
              </a:ext>
            </a:extLst>
          </p:cNvPr>
          <p:cNvSpPr>
            <a:spLocks noGrp="1"/>
          </p:cNvSpPr>
          <p:nvPr>
            <p:ph type="dt" sz="half" idx="14"/>
          </p:nvPr>
        </p:nvSpPr>
        <p:spPr/>
        <p:txBody>
          <a:bodyPr/>
          <a:lstStyle>
            <a:lvl1pPr>
              <a:defRPr>
                <a:solidFill>
                  <a:schemeClr val="tx1"/>
                </a:solidFill>
              </a:defRPr>
            </a:lvl1pPr>
          </a:lstStyle>
          <a:p>
            <a:fld id="{51983BA8-EBAA-46D0-A8B5-728157174666}" type="datetime5">
              <a:rPr lang="en-GB" smtClean="0"/>
              <a:pPr/>
              <a:t>5-Jan-24</a:t>
            </a:fld>
            <a:endParaRPr lang="en-GB" dirty="0"/>
          </a:p>
        </p:txBody>
      </p:sp>
    </p:spTree>
    <p:extLst>
      <p:ext uri="{BB962C8B-B14F-4D97-AF65-F5344CB8AC3E}">
        <p14:creationId xmlns:p14="http://schemas.microsoft.com/office/powerpoint/2010/main" val="1535626436"/>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eak Slide - Soft Green">
    <p:bg>
      <p:bgRef idx="1001">
        <a:schemeClr val="bg1"/>
      </p:bgRef>
    </p:bg>
    <p:spTree>
      <p:nvGrpSpPr>
        <p:cNvPr id="1" name=""/>
        <p:cNvGrpSpPr/>
        <p:nvPr/>
      </p:nvGrpSpPr>
      <p:grpSpPr>
        <a:xfrm>
          <a:off x="0" y="0"/>
          <a:ext cx="0" cy="0"/>
          <a:chOff x="0" y="0"/>
          <a:chExt cx="0" cy="0"/>
        </a:xfrm>
      </p:grpSpPr>
      <p:sp>
        <p:nvSpPr>
          <p:cNvPr id="7" name="Background"/>
          <p:cNvSpPr/>
          <p:nvPr userDrawn="1"/>
        </p:nvSpPr>
        <p:spPr bwMode="ltGray">
          <a:xfrm>
            <a:off x="0" y="0"/>
            <a:ext cx="12193200" cy="6861600"/>
          </a:xfrm>
          <a:prstGeom prst="rect">
            <a:avLst/>
          </a:prstGeom>
          <a:solidFill>
            <a:srgbClr val="B9CC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2" name="Title 1"/>
          <p:cNvSpPr>
            <a:spLocks noGrp="1"/>
          </p:cNvSpPr>
          <p:nvPr>
            <p:ph type="ctrTitle" hasCustomPrompt="1"/>
          </p:nvPr>
        </p:nvSpPr>
        <p:spPr>
          <a:xfrm>
            <a:off x="720000" y="1800000"/>
            <a:ext cx="11113200" cy="1692000"/>
          </a:xfrm>
        </p:spPr>
        <p:txBody>
          <a:bodyPr anchor="t" anchorCtr="0"/>
          <a:lstStyle>
            <a:lvl1pPr algn="l">
              <a:lnSpc>
                <a:spcPct val="95000"/>
              </a:lnSpc>
              <a:defRPr sz="3200">
                <a:solidFill>
                  <a:srgbClr val="004153"/>
                </a:solidFill>
              </a:defRPr>
            </a:lvl1pPr>
          </a:lstStyle>
          <a:p>
            <a:r>
              <a:rPr lang="en-US" noProof="0" dirty="0"/>
              <a:t>Click to add title</a:t>
            </a:r>
            <a:endParaRPr lang="en-US" dirty="0"/>
          </a:p>
        </p:txBody>
      </p:sp>
      <p:pic>
        <p:nvPicPr>
          <p:cNvPr id="8" name="Logo">
            <a:extLst>
              <a:ext uri="{FF2B5EF4-FFF2-40B4-BE49-F238E27FC236}">
                <a16:creationId xmlns:a16="http://schemas.microsoft.com/office/drawing/2014/main" id="{E08035E6-7658-41AA-B02E-2A18E9D954D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0000" y="6228000"/>
            <a:ext cx="270000" cy="270000"/>
          </a:xfrm>
          <a:prstGeom prst="rect">
            <a:avLst/>
          </a:prstGeom>
        </p:spPr>
      </p:pic>
      <p:sp>
        <p:nvSpPr>
          <p:cNvPr id="5" name="Footer Placeholder 4">
            <a:extLst>
              <a:ext uri="{FF2B5EF4-FFF2-40B4-BE49-F238E27FC236}">
                <a16:creationId xmlns:a16="http://schemas.microsoft.com/office/drawing/2014/main" id="{393A19D2-BAAA-4D16-9452-10C0B973A7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BF0C06F-C4FD-4A3A-B83C-04D43CD6F587}"/>
              </a:ext>
            </a:extLst>
          </p:cNvPr>
          <p:cNvSpPr>
            <a:spLocks noGrp="1"/>
          </p:cNvSpPr>
          <p:nvPr>
            <p:ph type="sldNum" sz="quarter" idx="12"/>
          </p:nvPr>
        </p:nvSpPr>
        <p:spPr/>
        <p:txBody>
          <a:bodyPr/>
          <a:lstStyle>
            <a:lvl1pPr>
              <a:defRPr>
                <a:solidFill>
                  <a:srgbClr val="626971"/>
                </a:solidFill>
              </a:defRPr>
            </a:lvl1pPr>
          </a:lstStyle>
          <a:p>
            <a:fld id="{23AA811B-2EBD-4900-905E-5BE206449611}" type="slidenum">
              <a:rPr lang="en-US" smtClean="0"/>
              <a:pPr/>
              <a:t>‹#›</a:t>
            </a:fld>
            <a:endParaRPr lang="en-US" dirty="0"/>
          </a:p>
        </p:txBody>
      </p:sp>
      <p:sp>
        <p:nvSpPr>
          <p:cNvPr id="10" name="Text Placeholder 9">
            <a:extLst>
              <a:ext uri="{FF2B5EF4-FFF2-40B4-BE49-F238E27FC236}">
                <a16:creationId xmlns:a16="http://schemas.microsoft.com/office/drawing/2014/main" id="{2F4C8097-3329-40BE-8FDB-10CD9BFF8352}"/>
              </a:ext>
            </a:extLst>
          </p:cNvPr>
          <p:cNvSpPr>
            <a:spLocks noGrp="1" noChangeAspect="1"/>
          </p:cNvSpPr>
          <p:nvPr>
            <p:ph type="body" sz="quarter" idx="13" hasCustomPrompt="1"/>
          </p:nvPr>
        </p:nvSpPr>
        <p:spPr>
          <a:xfrm>
            <a:off x="720000" y="719786"/>
            <a:ext cx="720000" cy="720000"/>
          </a:xfrm>
          <a:solidFill>
            <a:srgbClr val="FB4E14"/>
          </a:solidFill>
          <a:ln>
            <a:noFill/>
          </a:ln>
        </p:spPr>
        <p:txBody>
          <a:bodyPr anchor="ctr" anchorCtr="0"/>
          <a:lstStyle>
            <a:lvl1pPr marL="0" indent="0" algn="ctr">
              <a:buNone/>
              <a:defRPr sz="2000" b="1">
                <a:solidFill>
                  <a:srgbClr val="FFFFFF"/>
                </a:solidFill>
              </a:defRPr>
            </a:lvl1pPr>
            <a:lvl5pPr>
              <a:defRPr/>
            </a:lvl5pPr>
          </a:lstStyle>
          <a:p>
            <a:pPr lvl="0"/>
            <a:r>
              <a:rPr lang="en-US" dirty="0"/>
              <a:t>#01.1</a:t>
            </a:r>
          </a:p>
        </p:txBody>
      </p:sp>
      <p:sp>
        <p:nvSpPr>
          <p:cNvPr id="3" name="Date Placeholder 2">
            <a:extLst>
              <a:ext uri="{FF2B5EF4-FFF2-40B4-BE49-F238E27FC236}">
                <a16:creationId xmlns:a16="http://schemas.microsoft.com/office/drawing/2014/main" id="{764117A9-FC43-4BB2-8DE2-31964EEC827B}"/>
              </a:ext>
            </a:extLst>
          </p:cNvPr>
          <p:cNvSpPr>
            <a:spLocks noGrp="1"/>
          </p:cNvSpPr>
          <p:nvPr>
            <p:ph type="dt" sz="half" idx="14"/>
          </p:nvPr>
        </p:nvSpPr>
        <p:spPr/>
        <p:txBody>
          <a:bodyPr/>
          <a:lstStyle/>
          <a:p>
            <a:fld id="{51983BA8-EBAA-46D0-A8B5-728157174666}" type="datetime5">
              <a:rPr lang="en-GB" smtClean="0"/>
              <a:t>5-Jan-24</a:t>
            </a:fld>
            <a:endParaRPr lang="en-GB" dirty="0"/>
          </a:p>
        </p:txBody>
      </p:sp>
    </p:spTree>
    <p:extLst>
      <p:ext uri="{BB962C8B-B14F-4D97-AF65-F5344CB8AC3E}">
        <p14:creationId xmlns:p14="http://schemas.microsoft.com/office/powerpoint/2010/main" val="197138226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reak Slide - Copper">
    <p:bg>
      <p:bgPr>
        <a:solidFill>
          <a:srgbClr val="91785B"/>
        </a:solidFill>
        <a:effectLst/>
      </p:bgPr>
    </p:bg>
    <p:spTree>
      <p:nvGrpSpPr>
        <p:cNvPr id="1" name=""/>
        <p:cNvGrpSpPr/>
        <p:nvPr/>
      </p:nvGrpSpPr>
      <p:grpSpPr>
        <a:xfrm>
          <a:off x="0" y="0"/>
          <a:ext cx="0" cy="0"/>
          <a:chOff x="0" y="0"/>
          <a:chExt cx="0" cy="0"/>
        </a:xfrm>
      </p:grpSpPr>
      <p:sp>
        <p:nvSpPr>
          <p:cNvPr id="7" name="Background"/>
          <p:cNvSpPr/>
          <p:nvPr userDrawn="1"/>
        </p:nvSpPr>
        <p:spPr bwMode="ltGray">
          <a:xfrm>
            <a:off x="0" y="0"/>
            <a:ext cx="12193200" cy="6861600"/>
          </a:xfrm>
          <a:prstGeom prst="rect">
            <a:avLst/>
          </a:prstGeom>
          <a:solidFill>
            <a:srgbClr val="917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rgbClr val="FFFFFF"/>
              </a:solidFill>
            </a:endParaRPr>
          </a:p>
        </p:txBody>
      </p:sp>
      <p:sp>
        <p:nvSpPr>
          <p:cNvPr id="2" name="Title 1"/>
          <p:cNvSpPr>
            <a:spLocks noGrp="1"/>
          </p:cNvSpPr>
          <p:nvPr>
            <p:ph type="ctrTitle" hasCustomPrompt="1"/>
          </p:nvPr>
        </p:nvSpPr>
        <p:spPr bwMode="white">
          <a:xfrm>
            <a:off x="720000" y="1800000"/>
            <a:ext cx="11113200" cy="1692000"/>
          </a:xfrm>
        </p:spPr>
        <p:txBody>
          <a:bodyPr anchor="t" anchorCtr="0"/>
          <a:lstStyle>
            <a:lvl1pPr algn="l">
              <a:lnSpc>
                <a:spcPct val="95000"/>
              </a:lnSpc>
              <a:defRPr sz="3200">
                <a:solidFill>
                  <a:srgbClr val="FFFFFF"/>
                </a:solidFill>
              </a:defRPr>
            </a:lvl1pPr>
          </a:lstStyle>
          <a:p>
            <a:r>
              <a:rPr lang="en-US" noProof="0" dirty="0"/>
              <a:t>Click to add title</a:t>
            </a:r>
            <a:endParaRPr lang="en-US" dirty="0"/>
          </a:p>
        </p:txBody>
      </p:sp>
      <p:pic>
        <p:nvPicPr>
          <p:cNvPr id="8" name="Logo">
            <a:extLst>
              <a:ext uri="{FF2B5EF4-FFF2-40B4-BE49-F238E27FC236}">
                <a16:creationId xmlns:a16="http://schemas.microsoft.com/office/drawing/2014/main" id="{E08035E6-7658-41AA-B02E-2A18E9D954D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0000" y="6228000"/>
            <a:ext cx="270000" cy="270000"/>
          </a:xfrm>
          <a:prstGeom prst="rect">
            <a:avLst/>
          </a:prstGeom>
        </p:spPr>
      </p:pic>
      <p:sp>
        <p:nvSpPr>
          <p:cNvPr id="5" name="Footer Placeholder 4">
            <a:extLst>
              <a:ext uri="{FF2B5EF4-FFF2-40B4-BE49-F238E27FC236}">
                <a16:creationId xmlns:a16="http://schemas.microsoft.com/office/drawing/2014/main" id="{393A19D2-BAAA-4D16-9452-10C0B973A72E}"/>
              </a:ext>
            </a:extLst>
          </p:cNvPr>
          <p:cNvSpPr>
            <a:spLocks noGrp="1"/>
          </p:cNvSpPr>
          <p:nvPr>
            <p:ph type="ftr" sz="quarter" idx="11"/>
          </p:nvPr>
        </p:nvSpPr>
        <p:spPr bwMode="white"/>
        <p:txBody>
          <a:bodyPr/>
          <a:lstStyle>
            <a:lvl1pPr>
              <a:defRPr>
                <a:solidFill>
                  <a:srgbClr val="FFFFFF"/>
                </a:solidFill>
              </a:defRPr>
            </a:lvl1pPr>
          </a:lstStyle>
          <a:p>
            <a:endParaRPr lang="en-US" dirty="0"/>
          </a:p>
        </p:txBody>
      </p:sp>
      <p:sp>
        <p:nvSpPr>
          <p:cNvPr id="6" name="Slide Number Placeholder 5">
            <a:extLst>
              <a:ext uri="{FF2B5EF4-FFF2-40B4-BE49-F238E27FC236}">
                <a16:creationId xmlns:a16="http://schemas.microsoft.com/office/drawing/2014/main" id="{ABF0C06F-C4FD-4A3A-B83C-04D43CD6F587}"/>
              </a:ext>
            </a:extLst>
          </p:cNvPr>
          <p:cNvSpPr>
            <a:spLocks noGrp="1"/>
          </p:cNvSpPr>
          <p:nvPr>
            <p:ph type="sldNum" sz="quarter" idx="12"/>
          </p:nvPr>
        </p:nvSpPr>
        <p:spPr bwMode="white"/>
        <p:txBody>
          <a:bodyPr/>
          <a:lstStyle>
            <a:lvl1pPr>
              <a:defRPr>
                <a:solidFill>
                  <a:srgbClr val="FFFFFF"/>
                </a:solidFill>
              </a:defRPr>
            </a:lvl1pPr>
          </a:lstStyle>
          <a:p>
            <a:fld id="{23AA811B-2EBD-4900-905E-5BE206449611}" type="slidenum">
              <a:rPr lang="en-US" smtClean="0"/>
              <a:pPr/>
              <a:t>‹#›</a:t>
            </a:fld>
            <a:endParaRPr lang="en-US" dirty="0"/>
          </a:p>
        </p:txBody>
      </p:sp>
      <p:sp>
        <p:nvSpPr>
          <p:cNvPr id="10" name="Text Placeholder 9">
            <a:extLst>
              <a:ext uri="{FF2B5EF4-FFF2-40B4-BE49-F238E27FC236}">
                <a16:creationId xmlns:a16="http://schemas.microsoft.com/office/drawing/2014/main" id="{2F4C8097-3329-40BE-8FDB-10CD9BFF8352}"/>
              </a:ext>
            </a:extLst>
          </p:cNvPr>
          <p:cNvSpPr>
            <a:spLocks noGrp="1" noChangeAspect="1"/>
          </p:cNvSpPr>
          <p:nvPr>
            <p:ph type="body" sz="quarter" idx="13" hasCustomPrompt="1"/>
          </p:nvPr>
        </p:nvSpPr>
        <p:spPr>
          <a:xfrm>
            <a:off x="720000" y="719786"/>
            <a:ext cx="720000" cy="720000"/>
          </a:xfrm>
          <a:solidFill>
            <a:srgbClr val="FB4E14"/>
          </a:solidFill>
          <a:ln>
            <a:noFill/>
          </a:ln>
        </p:spPr>
        <p:txBody>
          <a:bodyPr anchor="ctr" anchorCtr="0"/>
          <a:lstStyle>
            <a:lvl1pPr marL="0" indent="0" algn="ctr">
              <a:buNone/>
              <a:defRPr sz="2000" b="1">
                <a:solidFill>
                  <a:srgbClr val="FFFFFF"/>
                </a:solidFill>
              </a:defRPr>
            </a:lvl1pPr>
            <a:lvl5pPr>
              <a:defRPr/>
            </a:lvl5pPr>
          </a:lstStyle>
          <a:p>
            <a:pPr lvl="0"/>
            <a:r>
              <a:rPr lang="en-US" dirty="0"/>
              <a:t>#01.1</a:t>
            </a:r>
          </a:p>
        </p:txBody>
      </p:sp>
      <p:sp>
        <p:nvSpPr>
          <p:cNvPr id="3" name="Date Placeholder 2">
            <a:extLst>
              <a:ext uri="{FF2B5EF4-FFF2-40B4-BE49-F238E27FC236}">
                <a16:creationId xmlns:a16="http://schemas.microsoft.com/office/drawing/2014/main" id="{BB12728A-F756-4D33-9C9D-0431C85032D6}"/>
              </a:ext>
            </a:extLst>
          </p:cNvPr>
          <p:cNvSpPr>
            <a:spLocks noGrp="1"/>
          </p:cNvSpPr>
          <p:nvPr>
            <p:ph type="dt" sz="half" idx="14"/>
          </p:nvPr>
        </p:nvSpPr>
        <p:spPr/>
        <p:txBody>
          <a:bodyPr/>
          <a:lstStyle>
            <a:lvl1pPr>
              <a:defRPr>
                <a:solidFill>
                  <a:schemeClr val="tx1"/>
                </a:solidFill>
              </a:defRPr>
            </a:lvl1pPr>
          </a:lstStyle>
          <a:p>
            <a:fld id="{51983BA8-EBAA-46D0-A8B5-728157174666}" type="datetime5">
              <a:rPr lang="en-GB" smtClean="0"/>
              <a:pPr/>
              <a:t>5-Jan-24</a:t>
            </a:fld>
            <a:endParaRPr lang="en-GB" dirty="0"/>
          </a:p>
        </p:txBody>
      </p:sp>
    </p:spTree>
    <p:extLst>
      <p:ext uri="{BB962C8B-B14F-4D97-AF65-F5344CB8AC3E}">
        <p14:creationId xmlns:p14="http://schemas.microsoft.com/office/powerpoint/2010/main" val="2585358842"/>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p:txBody>
          <a:bodyPr/>
          <a:lstStyle/>
          <a:p>
            <a:r>
              <a:rPr lang="en-US" dirty="0"/>
              <a:t>Click to add title</a:t>
            </a:r>
          </a:p>
        </p:txBody>
      </p:sp>
      <p:sp>
        <p:nvSpPr>
          <p:cNvPr id="3" name="Content Placeholder 2"/>
          <p:cNvSpPr>
            <a:spLocks noGrp="1"/>
          </p:cNvSpPr>
          <p:nvPr>
            <p:ph idx="1" hasCustomPrompt="1"/>
          </p:nvPr>
        </p:nvSpPr>
        <p:spPr>
          <a:xfrm>
            <a:off x="360000" y="1620000"/>
            <a:ext cx="11473200" cy="4352400"/>
          </a:xfrm>
        </p:spPr>
        <p:txBody>
          <a:bodyPr/>
          <a:lstStyle>
            <a:lvl1pPr>
              <a:defRPr/>
            </a:lvl1pPr>
            <a:lvl5pPr>
              <a:defRPr/>
            </a:lvl5pPr>
          </a:lstStyle>
          <a:p>
            <a:pPr lvl="0"/>
            <a:r>
              <a:rPr lang="en-US" noProof="0" dirty="0"/>
              <a:t>Click to add text                                                                                                                                                                                  Enter &amp; 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0" name="Text Placeholder note">
            <a:extLst>
              <a:ext uri="{FF2B5EF4-FFF2-40B4-BE49-F238E27FC236}">
                <a16:creationId xmlns:a16="http://schemas.microsoft.com/office/drawing/2014/main" id="{CC558077-EBDB-43B7-A8D5-ED26D1D576D0}"/>
              </a:ext>
            </a:extLst>
          </p:cNvPr>
          <p:cNvSpPr>
            <a:spLocks noGrp="1"/>
          </p:cNvSpPr>
          <p:nvPr>
            <p:ph type="body" sz="quarter" idx="17" hasCustomPrompt="1"/>
          </p:nvPr>
        </p:nvSpPr>
        <p:spPr>
          <a:xfrm>
            <a:off x="360000" y="5976000"/>
            <a:ext cx="11473200" cy="180000"/>
          </a:xfrm>
        </p:spPr>
        <p:txBody>
          <a:bodyPr anchor="b" anchorCtr="0"/>
          <a:lstStyle>
            <a:lvl1pPr marL="0" indent="0" algn="r">
              <a:spcAft>
                <a:spcPts val="300"/>
              </a:spcAft>
              <a:buFont typeface="Arial" panose="020B0604020202020204" pitchFamily="34" charset="0"/>
              <a:buNone/>
              <a:defRPr sz="800" i="0">
                <a:solidFill>
                  <a:srgbClr val="626971"/>
                </a:solidFill>
              </a:defRPr>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US" dirty="0"/>
              <a:t>Click to add notes</a:t>
            </a:r>
          </a:p>
        </p:txBody>
      </p:sp>
      <p:sp>
        <p:nvSpPr>
          <p:cNvPr id="12" name="Footer Placeholder 11">
            <a:extLst>
              <a:ext uri="{FF2B5EF4-FFF2-40B4-BE49-F238E27FC236}">
                <a16:creationId xmlns:a16="http://schemas.microsoft.com/office/drawing/2014/main" id="{BB33BE57-BA6B-4773-B9F6-E1C273C6FAFE}"/>
              </a:ext>
            </a:extLst>
          </p:cNvPr>
          <p:cNvSpPr>
            <a:spLocks noGrp="1"/>
          </p:cNvSpPr>
          <p:nvPr>
            <p:ph type="ftr" sz="quarter" idx="19"/>
          </p:nvPr>
        </p:nvSpPr>
        <p:spPr/>
        <p:txBody>
          <a:bodyPr/>
          <a:lstStyle/>
          <a:p>
            <a:endParaRPr lang="en-US" dirty="0"/>
          </a:p>
        </p:txBody>
      </p:sp>
      <p:sp>
        <p:nvSpPr>
          <p:cNvPr id="13" name="Slide Number Placeholder 12">
            <a:extLst>
              <a:ext uri="{FF2B5EF4-FFF2-40B4-BE49-F238E27FC236}">
                <a16:creationId xmlns:a16="http://schemas.microsoft.com/office/drawing/2014/main" id="{810DCD79-3140-4A6A-9A39-44A530BFCE42}"/>
              </a:ext>
            </a:extLst>
          </p:cNvPr>
          <p:cNvSpPr>
            <a:spLocks noGrp="1"/>
          </p:cNvSpPr>
          <p:nvPr>
            <p:ph type="sldNum" sz="quarter" idx="20"/>
          </p:nvPr>
        </p:nvSpPr>
        <p:spPr/>
        <p:txBody>
          <a:bodyPr/>
          <a:lstStyle/>
          <a:p>
            <a:fld id="{23AA811B-2EBD-4900-905E-5BE206449611}" type="slidenum">
              <a:rPr lang="en-US" smtClean="0"/>
              <a:pPr/>
              <a:t>‹#›</a:t>
            </a:fld>
            <a:endParaRPr lang="en-US" dirty="0"/>
          </a:p>
        </p:txBody>
      </p:sp>
      <p:sp>
        <p:nvSpPr>
          <p:cNvPr id="4" name="Date Placeholder 3">
            <a:extLst>
              <a:ext uri="{FF2B5EF4-FFF2-40B4-BE49-F238E27FC236}">
                <a16:creationId xmlns:a16="http://schemas.microsoft.com/office/drawing/2014/main" id="{4645CBBD-90C7-4066-A5E6-CE7B9E3EF25B}"/>
              </a:ext>
            </a:extLst>
          </p:cNvPr>
          <p:cNvSpPr>
            <a:spLocks noGrp="1"/>
          </p:cNvSpPr>
          <p:nvPr>
            <p:ph type="dt" sz="half" idx="21"/>
          </p:nvPr>
        </p:nvSpPr>
        <p:spPr/>
        <p:txBody>
          <a:bodyPr/>
          <a:lstStyle/>
          <a:p>
            <a:fld id="{51983BA8-EBAA-46D0-A8B5-728157174666}" type="datetime5">
              <a:rPr lang="en-GB" smtClean="0"/>
              <a:t>5-Jan-24</a:t>
            </a:fld>
            <a:endParaRPr lang="en-GB" dirty="0"/>
          </a:p>
        </p:txBody>
      </p:sp>
    </p:spTree>
    <p:extLst>
      <p:ext uri="{BB962C8B-B14F-4D97-AF65-F5344CB8AC3E}">
        <p14:creationId xmlns:p14="http://schemas.microsoft.com/office/powerpoint/2010/main" val="27310111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
    <p:bg>
      <p:bgPr>
        <a:solidFill>
          <a:srgbClr val="626971"/>
        </a:solidFill>
        <a:effectLst/>
      </p:bgPr>
    </p:bg>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EB2DD0A3-1FE1-4EED-9D26-735695E89B4A}"/>
              </a:ext>
            </a:extLst>
          </p:cNvPr>
          <p:cNvSpPr/>
          <p:nvPr userDrawn="1"/>
        </p:nvSpPr>
        <p:spPr bwMode="ltGray">
          <a:xfrm>
            <a:off x="0" y="0"/>
            <a:ext cx="12193200" cy="6861600"/>
          </a:xfrm>
          <a:prstGeom prst="rect">
            <a:avLst/>
          </a:prstGeom>
          <a:solidFill>
            <a:srgbClr val="6269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rgbClr val="FFFFFF"/>
              </a:solidFill>
            </a:endParaRPr>
          </a:p>
        </p:txBody>
      </p:sp>
      <p:pic>
        <p:nvPicPr>
          <p:cNvPr id="12" name="Logo">
            <a:extLst>
              <a:ext uri="{FF2B5EF4-FFF2-40B4-BE49-F238E27FC236}">
                <a16:creationId xmlns:a16="http://schemas.microsoft.com/office/drawing/2014/main" id="{F7403D1D-3D77-4A1D-9DE1-716B740938A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0000" y="6228000"/>
            <a:ext cx="270000" cy="270000"/>
          </a:xfrm>
          <a:prstGeom prst="rect">
            <a:avLst/>
          </a:prstGeom>
        </p:spPr>
      </p:pic>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p:txBody>
          <a:bodyPr/>
          <a:lstStyle>
            <a:lvl1pPr>
              <a:defRPr>
                <a:solidFill>
                  <a:schemeClr val="tx1"/>
                </a:solidFill>
              </a:defRPr>
            </a:lvl1pPr>
          </a:lstStyle>
          <a:p>
            <a:r>
              <a:rPr lang="en-US" dirty="0"/>
              <a:t>Click to add title</a:t>
            </a:r>
          </a:p>
        </p:txBody>
      </p:sp>
      <p:sp>
        <p:nvSpPr>
          <p:cNvPr id="3" name="Content Placeholder 2"/>
          <p:cNvSpPr>
            <a:spLocks noGrp="1"/>
          </p:cNvSpPr>
          <p:nvPr>
            <p:ph idx="1" hasCustomPrompt="1"/>
          </p:nvPr>
        </p:nvSpPr>
        <p:spPr>
          <a:xfrm>
            <a:off x="360000" y="1620000"/>
            <a:ext cx="11473200" cy="4352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noProof="0" dirty="0"/>
              <a:t>Click to add text                                                                                                                                                                                  Enter &amp; 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0" name="Text Placeholder note">
            <a:extLst>
              <a:ext uri="{FF2B5EF4-FFF2-40B4-BE49-F238E27FC236}">
                <a16:creationId xmlns:a16="http://schemas.microsoft.com/office/drawing/2014/main" id="{CC558077-EBDB-43B7-A8D5-ED26D1D576D0}"/>
              </a:ext>
            </a:extLst>
          </p:cNvPr>
          <p:cNvSpPr>
            <a:spLocks noGrp="1"/>
          </p:cNvSpPr>
          <p:nvPr>
            <p:ph type="body" sz="quarter" idx="17" hasCustomPrompt="1"/>
          </p:nvPr>
        </p:nvSpPr>
        <p:spPr>
          <a:xfrm>
            <a:off x="360000" y="5976000"/>
            <a:ext cx="11473200" cy="180000"/>
          </a:xfrm>
        </p:spPr>
        <p:txBody>
          <a:bodyPr anchor="b" anchorCtr="0"/>
          <a:lstStyle>
            <a:lvl1pPr marL="0" indent="0" algn="r">
              <a:spcAft>
                <a:spcPts val="300"/>
              </a:spcAft>
              <a:buFont typeface="Arial" panose="020B0604020202020204" pitchFamily="34" charset="0"/>
              <a:buNone/>
              <a:defRPr sz="800" i="0">
                <a:solidFill>
                  <a:schemeClr val="tx1"/>
                </a:solidFill>
              </a:defRPr>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US" dirty="0"/>
              <a:t>Click to add notes</a:t>
            </a:r>
          </a:p>
        </p:txBody>
      </p:sp>
      <p:sp>
        <p:nvSpPr>
          <p:cNvPr id="5" name="Footer Placeholder 4">
            <a:extLst>
              <a:ext uri="{FF2B5EF4-FFF2-40B4-BE49-F238E27FC236}">
                <a16:creationId xmlns:a16="http://schemas.microsoft.com/office/drawing/2014/main" id="{4DAF3CE1-233B-4E8C-9A9F-751983109B00}"/>
              </a:ext>
            </a:extLst>
          </p:cNvPr>
          <p:cNvSpPr>
            <a:spLocks noGrp="1"/>
          </p:cNvSpPr>
          <p:nvPr>
            <p:ph type="ftr" sz="quarter" idx="19"/>
          </p:nvPr>
        </p:nvSpPr>
        <p:spPr/>
        <p:txBody>
          <a:bodyPr/>
          <a:lstStyle>
            <a:lvl1pPr>
              <a:defRPr>
                <a:solidFill>
                  <a:srgbClr val="FFFFFF"/>
                </a:solidFill>
              </a:defRPr>
            </a:lvl1pPr>
          </a:lstStyle>
          <a:p>
            <a:endParaRPr lang="en-US" dirty="0"/>
          </a:p>
        </p:txBody>
      </p:sp>
      <p:sp>
        <p:nvSpPr>
          <p:cNvPr id="6" name="Slide Number Placeholder 5">
            <a:extLst>
              <a:ext uri="{FF2B5EF4-FFF2-40B4-BE49-F238E27FC236}">
                <a16:creationId xmlns:a16="http://schemas.microsoft.com/office/drawing/2014/main" id="{77F63F4F-B254-4E45-8C25-B44DA2DF074C}"/>
              </a:ext>
            </a:extLst>
          </p:cNvPr>
          <p:cNvSpPr>
            <a:spLocks noGrp="1"/>
          </p:cNvSpPr>
          <p:nvPr>
            <p:ph type="sldNum" sz="quarter" idx="20"/>
          </p:nvPr>
        </p:nvSpPr>
        <p:spPr/>
        <p:txBody>
          <a:bodyPr/>
          <a:lstStyle>
            <a:lvl1pPr>
              <a:defRPr>
                <a:solidFill>
                  <a:srgbClr val="FFFFFF"/>
                </a:solidFill>
              </a:defRPr>
            </a:lvl1pPr>
          </a:lstStyle>
          <a:p>
            <a:fld id="{23AA811B-2EBD-4900-905E-5BE206449611}" type="slidenum">
              <a:rPr lang="en-US" smtClean="0"/>
              <a:pPr/>
              <a:t>‹#›</a:t>
            </a:fld>
            <a:endParaRPr lang="en-US" dirty="0"/>
          </a:p>
        </p:txBody>
      </p:sp>
      <p:sp>
        <p:nvSpPr>
          <p:cNvPr id="4" name="Date Placeholder 3">
            <a:extLst>
              <a:ext uri="{FF2B5EF4-FFF2-40B4-BE49-F238E27FC236}">
                <a16:creationId xmlns:a16="http://schemas.microsoft.com/office/drawing/2014/main" id="{8223600C-D7DC-4F71-93FD-7ADF1B14C3D0}"/>
              </a:ext>
            </a:extLst>
          </p:cNvPr>
          <p:cNvSpPr>
            <a:spLocks noGrp="1"/>
          </p:cNvSpPr>
          <p:nvPr>
            <p:ph type="dt" sz="half" idx="21"/>
          </p:nvPr>
        </p:nvSpPr>
        <p:spPr/>
        <p:txBody>
          <a:bodyPr/>
          <a:lstStyle>
            <a:lvl1pPr>
              <a:defRPr>
                <a:solidFill>
                  <a:schemeClr val="tx1"/>
                </a:solidFill>
              </a:defRPr>
            </a:lvl1pPr>
          </a:lstStyle>
          <a:p>
            <a:fld id="{51983BA8-EBAA-46D0-A8B5-728157174666}" type="datetime5">
              <a:rPr lang="en-GB" smtClean="0"/>
              <a:pPr/>
              <a:t>5-Jan-24</a:t>
            </a:fld>
            <a:endParaRPr lang="en-GB" dirty="0"/>
          </a:p>
        </p:txBody>
      </p:sp>
    </p:spTree>
    <p:extLst>
      <p:ext uri="{BB962C8B-B14F-4D97-AF65-F5344CB8AC3E}">
        <p14:creationId xmlns:p14="http://schemas.microsoft.com/office/powerpoint/2010/main" val="2568529158"/>
      </p:ext>
    </p:extLst>
  </p:cSld>
  <p:clrMapOvr>
    <a:overrideClrMapping bg1="dk1" tx1="lt1" bg2="dk2" tx2="lt2" accent1="accent1" accent2="accent2" accent3="lt1"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360000" y="360000"/>
            <a:ext cx="11473200" cy="1072800"/>
          </a:xfrm>
        </p:spPr>
        <p:txBody>
          <a:bodyPr/>
          <a:lstStyle/>
          <a:p>
            <a:r>
              <a:rPr lang="en-US" dirty="0"/>
              <a:t>Click to add title</a:t>
            </a:r>
          </a:p>
        </p:txBody>
      </p:sp>
      <p:sp>
        <p:nvSpPr>
          <p:cNvPr id="3" name="Content Placeholder 2"/>
          <p:cNvSpPr>
            <a:spLocks noGrp="1"/>
          </p:cNvSpPr>
          <p:nvPr>
            <p:ph idx="1" hasCustomPrompt="1"/>
          </p:nvPr>
        </p:nvSpPr>
        <p:spPr>
          <a:xfrm>
            <a:off x="360000" y="1620000"/>
            <a:ext cx="5648400" cy="4352400"/>
          </a:xfrm>
        </p:spPr>
        <p:txBody>
          <a:bodyPr/>
          <a:lstStyle>
            <a:lvl1pPr>
              <a:defRPr/>
            </a:lvl1pPr>
            <a:lvl5pPr>
              <a:defRPr/>
            </a:lvl5pPr>
          </a:lstStyle>
          <a:p>
            <a:pPr lvl="0"/>
            <a:r>
              <a:rPr lang="en-US" noProof="0" dirty="0"/>
              <a:t>Click to add text                                                                                                                                                                                  Enter &amp; 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1" name="Content Placeholder 2">
            <a:extLst>
              <a:ext uri="{FF2B5EF4-FFF2-40B4-BE49-F238E27FC236}">
                <a16:creationId xmlns:a16="http://schemas.microsoft.com/office/drawing/2014/main" id="{A8F0CE9A-70F8-4683-8CB1-90F0A3C512D1}"/>
              </a:ext>
            </a:extLst>
          </p:cNvPr>
          <p:cNvSpPr>
            <a:spLocks noGrp="1"/>
          </p:cNvSpPr>
          <p:nvPr>
            <p:ph idx="18" hasCustomPrompt="1"/>
          </p:nvPr>
        </p:nvSpPr>
        <p:spPr>
          <a:xfrm>
            <a:off x="6184800" y="1620000"/>
            <a:ext cx="5648400" cy="4352400"/>
          </a:xfrm>
        </p:spPr>
        <p:txBody>
          <a:bodyPr/>
          <a:lstStyle>
            <a:lvl1pPr>
              <a:defRPr/>
            </a:lvl1pPr>
            <a:lvl5pPr>
              <a:defRPr/>
            </a:lvl5pPr>
          </a:lstStyle>
          <a:p>
            <a:pPr lvl="0"/>
            <a:r>
              <a:rPr lang="en-US" noProof="0" dirty="0"/>
              <a:t>Click to add text                                                                                                                                                                                  Enter &amp; 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0" name="Text Placeholder note">
            <a:extLst>
              <a:ext uri="{FF2B5EF4-FFF2-40B4-BE49-F238E27FC236}">
                <a16:creationId xmlns:a16="http://schemas.microsoft.com/office/drawing/2014/main" id="{CC558077-EBDB-43B7-A8D5-ED26D1D576D0}"/>
              </a:ext>
            </a:extLst>
          </p:cNvPr>
          <p:cNvSpPr>
            <a:spLocks noGrp="1"/>
          </p:cNvSpPr>
          <p:nvPr>
            <p:ph type="body" sz="quarter" idx="17" hasCustomPrompt="1"/>
          </p:nvPr>
        </p:nvSpPr>
        <p:spPr>
          <a:xfrm>
            <a:off x="360000" y="5976000"/>
            <a:ext cx="11473200" cy="180000"/>
          </a:xfrm>
        </p:spPr>
        <p:txBody>
          <a:bodyPr anchor="b" anchorCtr="0"/>
          <a:lstStyle>
            <a:lvl1pPr marL="0" indent="0" algn="r">
              <a:spcAft>
                <a:spcPts val="300"/>
              </a:spcAft>
              <a:buFont typeface="Arial" panose="020B0604020202020204" pitchFamily="34" charset="0"/>
              <a:buNone/>
              <a:defRPr sz="800" i="0">
                <a:solidFill>
                  <a:srgbClr val="626971"/>
                </a:solidFill>
              </a:defRPr>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US" dirty="0"/>
              <a:t>Click to add notes</a:t>
            </a:r>
          </a:p>
        </p:txBody>
      </p:sp>
      <p:sp>
        <p:nvSpPr>
          <p:cNvPr id="4" name="Date Placeholder 3">
            <a:extLst>
              <a:ext uri="{FF2B5EF4-FFF2-40B4-BE49-F238E27FC236}">
                <a16:creationId xmlns:a16="http://schemas.microsoft.com/office/drawing/2014/main" id="{E351051E-E36C-4B87-A198-EF93B0C7BEE4}"/>
              </a:ext>
            </a:extLst>
          </p:cNvPr>
          <p:cNvSpPr>
            <a:spLocks noGrp="1"/>
          </p:cNvSpPr>
          <p:nvPr>
            <p:ph type="dt" sz="half" idx="19"/>
          </p:nvPr>
        </p:nvSpPr>
        <p:spPr>
          <a:xfrm>
            <a:off x="9889200" y="6318000"/>
            <a:ext cx="968400" cy="180000"/>
          </a:xfrm>
          <a:prstGeom prst="rect">
            <a:avLst/>
          </a:prstGeom>
        </p:spPr>
        <p:txBody>
          <a:bodyPr/>
          <a:lstStyle/>
          <a:p>
            <a:fld id="{0FD38147-DC9B-47BD-8614-D3F696962D39}" type="datetime5">
              <a:rPr lang="en-GB" smtClean="0"/>
              <a:t>5-Jan-24</a:t>
            </a:fld>
            <a:endParaRPr lang="en-US" dirty="0"/>
          </a:p>
        </p:txBody>
      </p:sp>
      <p:sp>
        <p:nvSpPr>
          <p:cNvPr id="5" name="Footer Placeholder 4">
            <a:extLst>
              <a:ext uri="{FF2B5EF4-FFF2-40B4-BE49-F238E27FC236}">
                <a16:creationId xmlns:a16="http://schemas.microsoft.com/office/drawing/2014/main" id="{30B75878-2F37-4DE2-B353-05FBE09BE050}"/>
              </a:ext>
            </a:extLst>
          </p:cNvPr>
          <p:cNvSpPr>
            <a:spLocks noGrp="1"/>
          </p:cNvSpPr>
          <p:nvPr>
            <p:ph type="ftr" sz="quarter" idx="20"/>
          </p:nvPr>
        </p:nvSpPr>
        <p:spPr/>
        <p:txBody>
          <a:bodyPr/>
          <a:lstStyle/>
          <a:p>
            <a:endParaRPr lang="en-US" dirty="0"/>
          </a:p>
        </p:txBody>
      </p:sp>
      <p:sp>
        <p:nvSpPr>
          <p:cNvPr id="6" name="Slide Number Placeholder 5">
            <a:extLst>
              <a:ext uri="{FF2B5EF4-FFF2-40B4-BE49-F238E27FC236}">
                <a16:creationId xmlns:a16="http://schemas.microsoft.com/office/drawing/2014/main" id="{7E540BF0-A5D1-4CB5-844E-BB0057A18485}"/>
              </a:ext>
            </a:extLst>
          </p:cNvPr>
          <p:cNvSpPr>
            <a:spLocks noGrp="1"/>
          </p:cNvSpPr>
          <p:nvPr>
            <p:ph type="sldNum" sz="quarter" idx="21"/>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962640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
    <p:bg>
      <p:bgPr>
        <a:solidFill>
          <a:srgbClr val="626971"/>
        </a:solidFill>
        <a:effectLst/>
      </p:bgPr>
    </p:bg>
    <p:spTree>
      <p:nvGrpSpPr>
        <p:cNvPr id="1" name=""/>
        <p:cNvGrpSpPr/>
        <p:nvPr/>
      </p:nvGrpSpPr>
      <p:grpSpPr>
        <a:xfrm>
          <a:off x="0" y="0"/>
          <a:ext cx="0" cy="0"/>
          <a:chOff x="0" y="0"/>
          <a:chExt cx="0" cy="0"/>
        </a:xfrm>
      </p:grpSpPr>
      <p:sp>
        <p:nvSpPr>
          <p:cNvPr id="12" name="Background">
            <a:extLst>
              <a:ext uri="{FF2B5EF4-FFF2-40B4-BE49-F238E27FC236}">
                <a16:creationId xmlns:a16="http://schemas.microsoft.com/office/drawing/2014/main" id="{BB7E1BD0-8037-498C-8FF0-DD505C2E3772}"/>
              </a:ext>
            </a:extLst>
          </p:cNvPr>
          <p:cNvSpPr/>
          <p:nvPr userDrawn="1"/>
        </p:nvSpPr>
        <p:spPr bwMode="ltGray">
          <a:xfrm>
            <a:off x="0" y="0"/>
            <a:ext cx="12193200" cy="6861600"/>
          </a:xfrm>
          <a:prstGeom prst="rect">
            <a:avLst/>
          </a:prstGeom>
          <a:solidFill>
            <a:srgbClr val="6269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rgbClr val="FFFFFF"/>
              </a:solidFill>
            </a:endParaRPr>
          </a:p>
        </p:txBody>
      </p:sp>
      <p:pic>
        <p:nvPicPr>
          <p:cNvPr id="13" name="Logo">
            <a:extLst>
              <a:ext uri="{FF2B5EF4-FFF2-40B4-BE49-F238E27FC236}">
                <a16:creationId xmlns:a16="http://schemas.microsoft.com/office/drawing/2014/main" id="{1F44BF53-B59C-43FB-BE18-47BE108BDAD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0000" y="6228000"/>
            <a:ext cx="270000" cy="270000"/>
          </a:xfrm>
          <a:prstGeom prst="rect">
            <a:avLst/>
          </a:prstGeom>
        </p:spPr>
      </p:pic>
      <p:sp>
        <p:nvSpPr>
          <p:cNvPr id="3" name="Content Placeholder 2"/>
          <p:cNvSpPr>
            <a:spLocks noGrp="1"/>
          </p:cNvSpPr>
          <p:nvPr>
            <p:ph idx="1" hasCustomPrompt="1"/>
          </p:nvPr>
        </p:nvSpPr>
        <p:spPr>
          <a:xfrm>
            <a:off x="360000" y="1620000"/>
            <a:ext cx="5648400" cy="4352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noProof="0" dirty="0"/>
              <a:t>Click to add text                                                                                                                                                                                  Enter &amp; 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7" name="Date Placeholder 6">
            <a:extLst>
              <a:ext uri="{FF2B5EF4-FFF2-40B4-BE49-F238E27FC236}">
                <a16:creationId xmlns:a16="http://schemas.microsoft.com/office/drawing/2014/main" id="{7EDF1E64-0BC0-4941-8FFB-3A71A98EA4CF}"/>
              </a:ext>
            </a:extLst>
          </p:cNvPr>
          <p:cNvSpPr>
            <a:spLocks noGrp="1"/>
          </p:cNvSpPr>
          <p:nvPr>
            <p:ph type="dt" sz="half" idx="10"/>
          </p:nvPr>
        </p:nvSpPr>
        <p:spPr>
          <a:xfrm>
            <a:off x="9889200" y="6318000"/>
            <a:ext cx="968400" cy="180000"/>
          </a:xfrm>
          <a:prstGeom prst="rect">
            <a:avLst/>
          </a:prstGeom>
        </p:spPr>
        <p:txBody>
          <a:bodyPr/>
          <a:lstStyle>
            <a:lvl1pPr>
              <a:defRPr>
                <a:solidFill>
                  <a:schemeClr val="tx1"/>
                </a:solidFill>
              </a:defRPr>
            </a:lvl1pPr>
          </a:lstStyle>
          <a:p>
            <a:fld id="{111FBAD0-B9F4-4674-845B-4D45BFEF9ACB}" type="datetime5">
              <a:rPr lang="en-GB" smtClean="0"/>
              <a:t>5-Jan-24</a:t>
            </a:fld>
            <a:endParaRPr lang="en-US" dirty="0"/>
          </a:p>
        </p:txBody>
      </p:sp>
      <p:sp>
        <p:nvSpPr>
          <p:cNvPr id="8" name="Footer Placeholder 7">
            <a:extLst>
              <a:ext uri="{FF2B5EF4-FFF2-40B4-BE49-F238E27FC236}">
                <a16:creationId xmlns:a16="http://schemas.microsoft.com/office/drawing/2014/main" id="{2EFDC879-555B-4B99-8F4C-5066F0F20B5A}"/>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9" name="Slide Number Placeholder 8">
            <a:extLst>
              <a:ext uri="{FF2B5EF4-FFF2-40B4-BE49-F238E27FC236}">
                <a16:creationId xmlns:a16="http://schemas.microsoft.com/office/drawing/2014/main" id="{C5F63A2C-6198-4B31-B738-56535BA7E79B}"/>
              </a:ext>
            </a:extLst>
          </p:cNvPr>
          <p:cNvSpPr>
            <a:spLocks noGrp="1"/>
          </p:cNvSpPr>
          <p:nvPr>
            <p:ph type="sldNum" sz="quarter" idx="12"/>
          </p:nvPr>
        </p:nvSpPr>
        <p:spPr/>
        <p:txBody>
          <a:bodyPr/>
          <a:lstStyle>
            <a:lvl1pPr>
              <a:defRPr>
                <a:solidFill>
                  <a:schemeClr val="tx1"/>
                </a:solidFill>
              </a:defRPr>
            </a:lvl1pPr>
          </a:lstStyle>
          <a:p>
            <a:fld id="{23AA811B-2EBD-4900-905E-5BE206449611}" type="slidenum">
              <a:rPr lang="en-US" smtClean="0"/>
              <a:pPr/>
              <a:t>‹#›</a:t>
            </a:fld>
            <a:endParaRPr lang="en-US" dirty="0"/>
          </a:p>
        </p:txBody>
      </p:sp>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360000" y="360000"/>
            <a:ext cx="11473200" cy="1072800"/>
          </a:xfrm>
        </p:spPr>
        <p:txBody>
          <a:bodyPr/>
          <a:lstStyle>
            <a:lvl1pPr>
              <a:defRPr>
                <a:solidFill>
                  <a:schemeClr val="tx1"/>
                </a:solidFill>
              </a:defRPr>
            </a:lvl1pPr>
          </a:lstStyle>
          <a:p>
            <a:r>
              <a:rPr lang="en-US" dirty="0"/>
              <a:t>Click to add title</a:t>
            </a:r>
          </a:p>
        </p:txBody>
      </p:sp>
      <p:sp>
        <p:nvSpPr>
          <p:cNvPr id="10" name="Text Placeholder 16">
            <a:extLst>
              <a:ext uri="{FF2B5EF4-FFF2-40B4-BE49-F238E27FC236}">
                <a16:creationId xmlns:a16="http://schemas.microsoft.com/office/drawing/2014/main" id="{CC558077-EBDB-43B7-A8D5-ED26D1D576D0}"/>
              </a:ext>
            </a:extLst>
          </p:cNvPr>
          <p:cNvSpPr>
            <a:spLocks noGrp="1"/>
          </p:cNvSpPr>
          <p:nvPr>
            <p:ph type="body" sz="quarter" idx="17" hasCustomPrompt="1"/>
          </p:nvPr>
        </p:nvSpPr>
        <p:spPr>
          <a:xfrm>
            <a:off x="360000" y="5976000"/>
            <a:ext cx="11473200" cy="180000"/>
          </a:xfrm>
        </p:spPr>
        <p:txBody>
          <a:bodyPr anchor="b" anchorCtr="0"/>
          <a:lstStyle>
            <a:lvl1pPr marL="0" indent="0" algn="r">
              <a:spcAft>
                <a:spcPts val="300"/>
              </a:spcAft>
              <a:buFont typeface="Arial" panose="020B0604020202020204" pitchFamily="34" charset="0"/>
              <a:buNone/>
              <a:defRPr sz="800" i="0">
                <a:solidFill>
                  <a:schemeClr val="tx1"/>
                </a:solidFill>
              </a:defRPr>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US" dirty="0"/>
              <a:t>Click to add notes</a:t>
            </a:r>
          </a:p>
        </p:txBody>
      </p:sp>
      <p:sp>
        <p:nvSpPr>
          <p:cNvPr id="11" name="Content Placeholder 2">
            <a:extLst>
              <a:ext uri="{FF2B5EF4-FFF2-40B4-BE49-F238E27FC236}">
                <a16:creationId xmlns:a16="http://schemas.microsoft.com/office/drawing/2014/main" id="{A8F0CE9A-70F8-4683-8CB1-90F0A3C512D1}"/>
              </a:ext>
            </a:extLst>
          </p:cNvPr>
          <p:cNvSpPr>
            <a:spLocks noGrp="1"/>
          </p:cNvSpPr>
          <p:nvPr>
            <p:ph idx="18" hasCustomPrompt="1"/>
          </p:nvPr>
        </p:nvSpPr>
        <p:spPr>
          <a:xfrm>
            <a:off x="6184800" y="1620000"/>
            <a:ext cx="5648400" cy="4352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noProof="0" dirty="0"/>
              <a:t>Click to add text                                                                                                                                                                                  Enter &amp; 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Tree>
    <p:extLst>
      <p:ext uri="{BB962C8B-B14F-4D97-AF65-F5344CB8AC3E}">
        <p14:creationId xmlns:p14="http://schemas.microsoft.com/office/powerpoint/2010/main" val="33506748"/>
      </p:ext>
    </p:extLst>
  </p:cSld>
  <p:clrMapOvr>
    <a:overrideClrMapping bg1="dk1" tx1="lt1" bg2="dk2" tx2="lt2" accent1="accent1" accent2="accent2" accent3="lt1"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360000" y="360000"/>
            <a:ext cx="11473200" cy="1072800"/>
          </a:xfrm>
        </p:spPr>
        <p:txBody>
          <a:bodyPr/>
          <a:lstStyle/>
          <a:p>
            <a:r>
              <a:rPr lang="en-US" dirty="0"/>
              <a:t>Click to add title</a:t>
            </a:r>
          </a:p>
        </p:txBody>
      </p:sp>
      <p:sp>
        <p:nvSpPr>
          <p:cNvPr id="3" name="Content Placeholder 2"/>
          <p:cNvSpPr>
            <a:spLocks noGrp="1"/>
          </p:cNvSpPr>
          <p:nvPr>
            <p:ph idx="1" hasCustomPrompt="1"/>
          </p:nvPr>
        </p:nvSpPr>
        <p:spPr>
          <a:xfrm>
            <a:off x="360000" y="1620000"/>
            <a:ext cx="3704400" cy="4352400"/>
          </a:xfrm>
        </p:spPr>
        <p:txBody>
          <a:bodyPr/>
          <a:lstStyle>
            <a:lvl1pPr>
              <a:defRPr/>
            </a:lvl1pPr>
            <a:lvl5pPr>
              <a:defRPr/>
            </a:lvl5pPr>
          </a:lstStyle>
          <a:p>
            <a:pPr lvl="0"/>
            <a:r>
              <a:rPr lang="en-US" noProof="0" dirty="0"/>
              <a:t>Click to add text                                                                                                                            Enter &amp; 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0" name="Content Placeholder 3">
            <a:extLst>
              <a:ext uri="{FF2B5EF4-FFF2-40B4-BE49-F238E27FC236}">
                <a16:creationId xmlns:a16="http://schemas.microsoft.com/office/drawing/2014/main" id="{ED1EC185-5B12-41DF-8263-14BD8E01E254}"/>
              </a:ext>
            </a:extLst>
          </p:cNvPr>
          <p:cNvSpPr>
            <a:spLocks noGrp="1"/>
          </p:cNvSpPr>
          <p:nvPr>
            <p:ph sz="half" idx="2" hasCustomPrompt="1"/>
          </p:nvPr>
        </p:nvSpPr>
        <p:spPr>
          <a:xfrm>
            <a:off x="5216400" y="1620000"/>
            <a:ext cx="3704400" cy="4352400"/>
          </a:xfrm>
        </p:spPr>
        <p:txBody>
          <a:bodyPr/>
          <a:lstStyle>
            <a:lvl1pPr>
              <a:defRPr/>
            </a:lvl1pPr>
            <a:lvl5pPr>
              <a:defRPr/>
            </a:lvl5pPr>
          </a:lstStyle>
          <a:p>
            <a:pPr lvl="0"/>
            <a:r>
              <a:rPr lang="en-US" noProof="0" dirty="0"/>
              <a:t>Click to add text                                                                                                                            Enter &amp; TAB for next text level                                                                                                              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noProof="0" dirty="0"/>
              <a:t>6</a:t>
            </a:r>
          </a:p>
          <a:p>
            <a:pPr lvl="6"/>
            <a:r>
              <a:rPr lang="en-US" noProof="0" dirty="0"/>
              <a:t>7</a:t>
            </a:r>
          </a:p>
          <a:p>
            <a:pPr lvl="7"/>
            <a:r>
              <a:rPr lang="en-US" noProof="0" dirty="0"/>
              <a:t>8</a:t>
            </a:r>
          </a:p>
          <a:p>
            <a:pPr lvl="8"/>
            <a:r>
              <a:rPr lang="en-US" noProof="0" dirty="0"/>
              <a:t>9</a:t>
            </a:r>
            <a:endParaRPr lang="en-US" dirty="0"/>
          </a:p>
        </p:txBody>
      </p:sp>
      <p:sp>
        <p:nvSpPr>
          <p:cNvPr id="11" name="Content Placeholder 4">
            <a:extLst>
              <a:ext uri="{FF2B5EF4-FFF2-40B4-BE49-F238E27FC236}">
                <a16:creationId xmlns:a16="http://schemas.microsoft.com/office/drawing/2014/main" id="{B51A870A-B49A-41AB-A520-9F693B2A477E}"/>
              </a:ext>
            </a:extLst>
          </p:cNvPr>
          <p:cNvSpPr>
            <a:spLocks noGrp="1"/>
          </p:cNvSpPr>
          <p:nvPr>
            <p:ph sz="half" idx="13" hasCustomPrompt="1"/>
          </p:nvPr>
        </p:nvSpPr>
        <p:spPr>
          <a:xfrm>
            <a:off x="10069200" y="1620000"/>
            <a:ext cx="1764000" cy="4352400"/>
          </a:xfrm>
        </p:spPr>
        <p:txBody>
          <a:bodyPr/>
          <a:lstStyle>
            <a:lvl1pPr>
              <a:defRPr/>
            </a:lvl1pPr>
            <a:lvl5pPr>
              <a:defRPr/>
            </a:lvl5pPr>
          </a:lstStyle>
          <a:p>
            <a:pPr lvl="0"/>
            <a:r>
              <a:rPr lang="en-US" noProof="0" dirty="0"/>
              <a:t>Click to add text                                                                                                                            Enter &amp; TAB for next text level                                                                                                              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noProof="0" dirty="0"/>
              <a:t>6</a:t>
            </a:r>
          </a:p>
          <a:p>
            <a:pPr lvl="6"/>
            <a:r>
              <a:rPr lang="en-US" noProof="0" dirty="0"/>
              <a:t>7</a:t>
            </a:r>
          </a:p>
          <a:p>
            <a:pPr lvl="7"/>
            <a:r>
              <a:rPr lang="en-US" noProof="0" dirty="0"/>
              <a:t>8</a:t>
            </a:r>
          </a:p>
          <a:p>
            <a:pPr lvl="8"/>
            <a:r>
              <a:rPr lang="en-US" noProof="0" dirty="0"/>
              <a:t>9</a:t>
            </a:r>
            <a:endParaRPr lang="en-US" dirty="0"/>
          </a:p>
        </p:txBody>
      </p:sp>
      <p:sp>
        <p:nvSpPr>
          <p:cNvPr id="12" name="Text Placeholder note">
            <a:extLst>
              <a:ext uri="{FF2B5EF4-FFF2-40B4-BE49-F238E27FC236}">
                <a16:creationId xmlns:a16="http://schemas.microsoft.com/office/drawing/2014/main" id="{58FD79DF-B590-46E5-B7AD-8122C96814E3}"/>
              </a:ext>
            </a:extLst>
          </p:cNvPr>
          <p:cNvSpPr>
            <a:spLocks noGrp="1"/>
          </p:cNvSpPr>
          <p:nvPr>
            <p:ph type="body" sz="quarter" idx="17" hasCustomPrompt="1"/>
          </p:nvPr>
        </p:nvSpPr>
        <p:spPr>
          <a:xfrm>
            <a:off x="360000" y="5976000"/>
            <a:ext cx="11473200" cy="180000"/>
          </a:xfrm>
        </p:spPr>
        <p:txBody>
          <a:bodyPr anchor="b" anchorCtr="0"/>
          <a:lstStyle>
            <a:lvl1pPr marL="0" indent="0" algn="r">
              <a:spcAft>
                <a:spcPts val="300"/>
              </a:spcAft>
              <a:buFont typeface="Arial" panose="020B0604020202020204" pitchFamily="34" charset="0"/>
              <a:buNone/>
              <a:defRPr sz="800" i="0">
                <a:solidFill>
                  <a:srgbClr val="626971"/>
                </a:solidFill>
              </a:defRPr>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US" dirty="0"/>
              <a:t>Click to add notes</a:t>
            </a:r>
          </a:p>
        </p:txBody>
      </p:sp>
      <p:sp>
        <p:nvSpPr>
          <p:cNvPr id="5" name="Footer Placeholder 4">
            <a:extLst>
              <a:ext uri="{FF2B5EF4-FFF2-40B4-BE49-F238E27FC236}">
                <a16:creationId xmlns:a16="http://schemas.microsoft.com/office/drawing/2014/main" id="{B0E8DF94-39D5-42BB-94AB-0626546A5862}"/>
              </a:ext>
            </a:extLst>
          </p:cNvPr>
          <p:cNvSpPr>
            <a:spLocks noGrp="1"/>
          </p:cNvSpPr>
          <p:nvPr>
            <p:ph type="ftr" sz="quarter" idx="19"/>
          </p:nvPr>
        </p:nvSpPr>
        <p:spPr/>
        <p:txBody>
          <a:bodyPr/>
          <a:lstStyle/>
          <a:p>
            <a:endParaRPr lang="en-US" dirty="0"/>
          </a:p>
        </p:txBody>
      </p:sp>
      <p:sp>
        <p:nvSpPr>
          <p:cNvPr id="6" name="Slide Number Placeholder 5">
            <a:extLst>
              <a:ext uri="{FF2B5EF4-FFF2-40B4-BE49-F238E27FC236}">
                <a16:creationId xmlns:a16="http://schemas.microsoft.com/office/drawing/2014/main" id="{428F072E-98B2-4222-A8CE-CE8A85776C8A}"/>
              </a:ext>
            </a:extLst>
          </p:cNvPr>
          <p:cNvSpPr>
            <a:spLocks noGrp="1"/>
          </p:cNvSpPr>
          <p:nvPr>
            <p:ph type="sldNum" sz="quarter" idx="20"/>
          </p:nvPr>
        </p:nvSpPr>
        <p:spPr/>
        <p:txBody>
          <a:bodyPr/>
          <a:lstStyle/>
          <a:p>
            <a:fld id="{23AA811B-2EBD-4900-905E-5BE206449611}" type="slidenum">
              <a:rPr lang="en-US" smtClean="0"/>
              <a:pPr/>
              <a:t>‹#›</a:t>
            </a:fld>
            <a:endParaRPr lang="en-US" dirty="0"/>
          </a:p>
        </p:txBody>
      </p:sp>
      <p:sp>
        <p:nvSpPr>
          <p:cNvPr id="4" name="Date Placeholder 3">
            <a:extLst>
              <a:ext uri="{FF2B5EF4-FFF2-40B4-BE49-F238E27FC236}">
                <a16:creationId xmlns:a16="http://schemas.microsoft.com/office/drawing/2014/main" id="{5A493A07-F10A-46EC-949B-AEBB811FE68B}"/>
              </a:ext>
            </a:extLst>
          </p:cNvPr>
          <p:cNvSpPr>
            <a:spLocks noGrp="1"/>
          </p:cNvSpPr>
          <p:nvPr>
            <p:ph type="dt" sz="half" idx="21"/>
          </p:nvPr>
        </p:nvSpPr>
        <p:spPr/>
        <p:txBody>
          <a:bodyPr/>
          <a:lstStyle/>
          <a:p>
            <a:fld id="{51983BA8-EBAA-46D0-A8B5-728157174666}" type="datetime5">
              <a:rPr lang="en-GB" smtClean="0"/>
              <a:t>5-Jan-24</a:t>
            </a:fld>
            <a:endParaRPr lang="en-GB" dirty="0"/>
          </a:p>
        </p:txBody>
      </p:sp>
    </p:spTree>
    <p:extLst>
      <p:ext uri="{BB962C8B-B14F-4D97-AF65-F5344CB8AC3E}">
        <p14:creationId xmlns:p14="http://schemas.microsoft.com/office/powerpoint/2010/main" val="21082128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Content and one picture">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D3B559F5-DDA0-4C2B-829D-7470B0B21121}"/>
              </a:ext>
            </a:extLst>
          </p:cNvPr>
          <p:cNvSpPr>
            <a:spLocks noGrp="1"/>
          </p:cNvSpPr>
          <p:nvPr>
            <p:ph type="pic" sz="quarter" idx="13" hasCustomPrompt="1"/>
          </p:nvPr>
        </p:nvSpPr>
        <p:spPr>
          <a:xfrm>
            <a:off x="5216400" y="1620000"/>
            <a:ext cx="6620400" cy="4352400"/>
          </a:xfrm>
          <a:solidFill>
            <a:schemeClr val="accent6"/>
          </a:solidFill>
        </p:spPr>
        <p:txBody>
          <a:bodyPr lIns="72000" tIns="72000" anchor="t" anchorCtr="0"/>
          <a:lstStyle>
            <a:lvl1pPr marL="0" indent="0" algn="l">
              <a:buNone/>
              <a:defRPr sz="1600">
                <a:solidFill>
                  <a:schemeClr val="tx2"/>
                </a:solidFill>
              </a:defRPr>
            </a:lvl1pPr>
          </a:lstStyle>
          <a:p>
            <a:r>
              <a:rPr lang="en-US" noProof="0" dirty="0"/>
              <a:t>Click icon to add picture or click on frame and insert picture via Templafy Images</a:t>
            </a:r>
          </a:p>
        </p:txBody>
      </p:sp>
      <p:sp>
        <p:nvSpPr>
          <p:cNvPr id="2" name="Title 1">
            <a:extLst>
              <a:ext uri="{FF2B5EF4-FFF2-40B4-BE49-F238E27FC236}">
                <a16:creationId xmlns:a16="http://schemas.microsoft.com/office/drawing/2014/main" id="{1CEE748F-03E8-47BE-9817-391815934394}"/>
              </a:ext>
            </a:extLst>
          </p:cNvPr>
          <p:cNvSpPr>
            <a:spLocks noGrp="1"/>
          </p:cNvSpPr>
          <p:nvPr>
            <p:ph type="title" hasCustomPrompt="1"/>
          </p:nvPr>
        </p:nvSpPr>
        <p:spPr/>
        <p:txBody>
          <a:bodyPr/>
          <a:lstStyle/>
          <a:p>
            <a:r>
              <a:rPr lang="en-US" dirty="0"/>
              <a:t>Click to add title</a:t>
            </a:r>
          </a:p>
        </p:txBody>
      </p:sp>
      <p:sp>
        <p:nvSpPr>
          <p:cNvPr id="3" name="Content Placeholder 2"/>
          <p:cNvSpPr>
            <a:spLocks noGrp="1"/>
          </p:cNvSpPr>
          <p:nvPr>
            <p:ph idx="1" hasCustomPrompt="1"/>
          </p:nvPr>
        </p:nvSpPr>
        <p:spPr>
          <a:xfrm>
            <a:off x="360000" y="1620000"/>
            <a:ext cx="3704400" cy="4352400"/>
          </a:xfrm>
        </p:spPr>
        <p:txBody>
          <a:bodyPr/>
          <a:lstStyle>
            <a:lvl1pPr>
              <a:defRPr/>
            </a:lvl1pPr>
            <a:lvl5pPr>
              <a:defRPr/>
            </a:lvl5pPr>
          </a:lstStyle>
          <a:p>
            <a:pPr lvl="0"/>
            <a:r>
              <a:rPr lang="en-US" noProof="0" dirty="0"/>
              <a:t>Click to add text                                                                                                                            Enter &amp; 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1" name="Text Placeholder note">
            <a:extLst>
              <a:ext uri="{FF2B5EF4-FFF2-40B4-BE49-F238E27FC236}">
                <a16:creationId xmlns:a16="http://schemas.microsoft.com/office/drawing/2014/main" id="{5960A648-0A20-4042-B65C-763C3873C0C1}"/>
              </a:ext>
            </a:extLst>
          </p:cNvPr>
          <p:cNvSpPr>
            <a:spLocks noGrp="1"/>
          </p:cNvSpPr>
          <p:nvPr>
            <p:ph type="body" sz="quarter" idx="18" hasCustomPrompt="1"/>
          </p:nvPr>
        </p:nvSpPr>
        <p:spPr>
          <a:xfrm>
            <a:off x="360000" y="5976000"/>
            <a:ext cx="11473200" cy="180000"/>
          </a:xfrm>
        </p:spPr>
        <p:txBody>
          <a:bodyPr anchor="b" anchorCtr="0"/>
          <a:lstStyle>
            <a:lvl1pPr marL="0" indent="0" algn="r">
              <a:spcAft>
                <a:spcPts val="300"/>
              </a:spcAft>
              <a:buFont typeface="Arial" panose="020B0604020202020204" pitchFamily="34" charset="0"/>
              <a:buNone/>
              <a:defRPr sz="800" i="0">
                <a:solidFill>
                  <a:srgbClr val="626971"/>
                </a:solidFill>
              </a:defRPr>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US" dirty="0"/>
              <a:t>Click to add notes</a:t>
            </a:r>
          </a:p>
        </p:txBody>
      </p:sp>
      <p:sp>
        <p:nvSpPr>
          <p:cNvPr id="5" name="Footer Placeholder 4">
            <a:extLst>
              <a:ext uri="{FF2B5EF4-FFF2-40B4-BE49-F238E27FC236}">
                <a16:creationId xmlns:a16="http://schemas.microsoft.com/office/drawing/2014/main" id="{B095129E-96B7-4465-BADB-A95E3DBBA891}"/>
              </a:ext>
            </a:extLst>
          </p:cNvPr>
          <p:cNvSpPr>
            <a:spLocks noGrp="1"/>
          </p:cNvSpPr>
          <p:nvPr>
            <p:ph type="ftr" sz="quarter" idx="20"/>
          </p:nvPr>
        </p:nvSpPr>
        <p:spPr/>
        <p:txBody>
          <a:bodyPr/>
          <a:lstStyle/>
          <a:p>
            <a:endParaRPr lang="en-US" dirty="0"/>
          </a:p>
        </p:txBody>
      </p:sp>
      <p:sp>
        <p:nvSpPr>
          <p:cNvPr id="6" name="Slide Number Placeholder 5">
            <a:extLst>
              <a:ext uri="{FF2B5EF4-FFF2-40B4-BE49-F238E27FC236}">
                <a16:creationId xmlns:a16="http://schemas.microsoft.com/office/drawing/2014/main" id="{5F99EFA9-8C57-403E-8E87-1D9E68007F69}"/>
              </a:ext>
            </a:extLst>
          </p:cNvPr>
          <p:cNvSpPr>
            <a:spLocks noGrp="1"/>
          </p:cNvSpPr>
          <p:nvPr>
            <p:ph type="sldNum" sz="quarter" idx="21"/>
          </p:nvPr>
        </p:nvSpPr>
        <p:spPr/>
        <p:txBody>
          <a:bodyPr/>
          <a:lstStyle/>
          <a:p>
            <a:fld id="{23AA811B-2EBD-4900-905E-5BE206449611}" type="slidenum">
              <a:rPr lang="en-US" smtClean="0"/>
              <a:pPr/>
              <a:t>‹#›</a:t>
            </a:fld>
            <a:endParaRPr lang="en-US" dirty="0"/>
          </a:p>
        </p:txBody>
      </p:sp>
      <p:sp>
        <p:nvSpPr>
          <p:cNvPr id="4" name="Date Placeholder 3">
            <a:extLst>
              <a:ext uri="{FF2B5EF4-FFF2-40B4-BE49-F238E27FC236}">
                <a16:creationId xmlns:a16="http://schemas.microsoft.com/office/drawing/2014/main" id="{EB07ED15-B2AC-4B2B-BB30-689D8E8A02AB}"/>
              </a:ext>
            </a:extLst>
          </p:cNvPr>
          <p:cNvSpPr>
            <a:spLocks noGrp="1"/>
          </p:cNvSpPr>
          <p:nvPr>
            <p:ph type="dt" sz="half" idx="22"/>
          </p:nvPr>
        </p:nvSpPr>
        <p:spPr/>
        <p:txBody>
          <a:bodyPr/>
          <a:lstStyle/>
          <a:p>
            <a:fld id="{51983BA8-EBAA-46D0-A8B5-728157174666}" type="datetime5">
              <a:rPr lang="en-GB" smtClean="0"/>
              <a:t>5-Jan-24</a:t>
            </a:fld>
            <a:endParaRPr lang="en-GB" dirty="0"/>
          </a:p>
        </p:txBody>
      </p:sp>
    </p:spTree>
    <p:extLst>
      <p:ext uri="{BB962C8B-B14F-4D97-AF65-F5344CB8AC3E}">
        <p14:creationId xmlns:p14="http://schemas.microsoft.com/office/powerpoint/2010/main" val="3397906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5BC95B29-9D52-4CA2-AF6F-4DB8ACB2AC0B}" type="datetime5">
              <a:rPr lang="en-GB" smtClean="0"/>
              <a:t>5-Jan-24</a:t>
            </a:fld>
            <a:endParaRPr lang="en-US"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13" name="Background">
            <a:extLst>
              <a:ext uri="{FF2B5EF4-FFF2-40B4-BE49-F238E27FC236}">
                <a16:creationId xmlns:a16="http://schemas.microsoft.com/office/drawing/2014/main" id="{1099B21F-3FF4-4A40-A8F8-CC0F45DAE535}"/>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14" name="Picture Placeholder 6">
            <a:extLst>
              <a:ext uri="{FF2B5EF4-FFF2-40B4-BE49-F238E27FC236}">
                <a16:creationId xmlns:a16="http://schemas.microsoft.com/office/drawing/2014/main" id="{C4D285DF-B4A5-4530-B71C-7061176F3B9D}"/>
              </a:ext>
            </a:extLst>
          </p:cNvPr>
          <p:cNvSpPr>
            <a:spLocks noGrp="1"/>
          </p:cNvSpPr>
          <p:nvPr>
            <p:ph type="pic" sz="quarter" idx="13" hasCustomPrompt="1"/>
          </p:nvPr>
        </p:nvSpPr>
        <p:spPr>
          <a:xfrm>
            <a:off x="4244400" y="1620000"/>
            <a:ext cx="7592400" cy="4878000"/>
          </a:xfrm>
          <a:solidFill>
            <a:schemeClr val="accent6"/>
          </a:solidFill>
        </p:spPr>
        <p:txBody>
          <a:bodyPr lIns="72000" tIns="72000" anchor="t" anchorCtr="0"/>
          <a:lstStyle>
            <a:lvl1pPr marL="0" indent="0" algn="l">
              <a:buNone/>
              <a:defRPr sz="1600">
                <a:solidFill>
                  <a:schemeClr val="tx2"/>
                </a:solidFill>
              </a:defRPr>
            </a:lvl1pPr>
          </a:lstStyle>
          <a:p>
            <a:r>
              <a:rPr lang="en-US" noProof="0" dirty="0"/>
              <a:t>Click icon to add picture or click on frame and insert picture via Templafy Images</a:t>
            </a:r>
          </a:p>
        </p:txBody>
      </p:sp>
      <p:sp>
        <p:nvSpPr>
          <p:cNvPr id="2" name="Title 1"/>
          <p:cNvSpPr>
            <a:spLocks noGrp="1"/>
          </p:cNvSpPr>
          <p:nvPr>
            <p:ph type="ctrTitle" hasCustomPrompt="1"/>
          </p:nvPr>
        </p:nvSpPr>
        <p:spPr>
          <a:xfrm>
            <a:off x="360000" y="2343149"/>
            <a:ext cx="6616800" cy="3814764"/>
          </a:xfrm>
          <a:solidFill>
            <a:srgbClr val="B9CCC3">
              <a:alpha val="92000"/>
            </a:srgbClr>
          </a:solidFill>
        </p:spPr>
        <p:txBody>
          <a:bodyPr lIns="684000" tIns="684000" rIns="684000" bIns="1296000" anchor="b"/>
          <a:lstStyle>
            <a:lvl1pPr algn="l">
              <a:lnSpc>
                <a:spcPct val="95000"/>
              </a:lnSpc>
              <a:defRPr sz="3600">
                <a:solidFill>
                  <a:srgbClr val="004153"/>
                </a:solidFill>
              </a:defRPr>
            </a:lvl1pPr>
          </a:lstStyle>
          <a:p>
            <a:r>
              <a:rPr lang="en-US" dirty="0"/>
              <a:t>Click to add title</a:t>
            </a:r>
          </a:p>
        </p:txBody>
      </p:sp>
      <p:sp>
        <p:nvSpPr>
          <p:cNvPr id="3" name="Subtitle 2"/>
          <p:cNvSpPr>
            <a:spLocks noGrp="1"/>
          </p:cNvSpPr>
          <p:nvPr>
            <p:ph type="subTitle" idx="1" hasCustomPrompt="1"/>
          </p:nvPr>
        </p:nvSpPr>
        <p:spPr>
          <a:xfrm>
            <a:off x="357189" y="5164084"/>
            <a:ext cx="6616800" cy="608153"/>
          </a:xfrm>
        </p:spPr>
        <p:txBody>
          <a:bodyPr lIns="684000" rIns="684000"/>
          <a:lstStyle>
            <a:lvl1pPr marL="0" indent="0" algn="l">
              <a:spcBef>
                <a:spcPts val="0"/>
              </a:spcBef>
              <a:buFont typeface="Arial" panose="020B0604020202020204" pitchFamily="34" charset="0"/>
              <a:buChar char="​"/>
              <a:defRPr sz="1600" cap="all">
                <a:solidFill>
                  <a:srgbClr val="004153"/>
                </a:solidFill>
              </a:defRPr>
            </a:lvl1pPr>
            <a:lvl2pPr marL="0" indent="0" algn="l">
              <a:buFont typeface="Arial" panose="020B0604020202020204" pitchFamily="34" charset="0"/>
              <a:buNone/>
              <a:defRPr sz="1600" cap="all">
                <a:solidFill>
                  <a:schemeClr val="bg1"/>
                </a:solidFill>
              </a:defRPr>
            </a:lvl2pPr>
            <a:lvl3pPr marL="0" indent="0" algn="l">
              <a:buFont typeface="Arial" panose="020B0604020202020204" pitchFamily="34" charset="0"/>
              <a:buChar char="​"/>
              <a:defRPr sz="1600" cap="all"/>
            </a:lvl3pPr>
            <a:lvl4pPr marL="0" indent="0" algn="l">
              <a:buFont typeface="Arial" panose="020B0604020202020204" pitchFamily="34" charset="0"/>
              <a:buChar char="​"/>
              <a:defRPr sz="1600" cap="all"/>
            </a:lvl4pPr>
            <a:lvl5pPr marL="0" indent="0" algn="l">
              <a:buFont typeface="Arial" panose="020B0604020202020204" pitchFamily="34" charset="0"/>
              <a:buChar char="​"/>
              <a:defRPr sz="1600" cap="all"/>
            </a:lvl5pPr>
            <a:lvl6pPr marL="0" indent="0" algn="l">
              <a:buFont typeface="Arial" panose="020B0604020202020204" pitchFamily="34" charset="0"/>
              <a:buChar char="​"/>
              <a:defRPr sz="1600" cap="all"/>
            </a:lvl6pPr>
            <a:lvl7pPr marL="0" indent="0" algn="l">
              <a:buFont typeface="Arial" panose="020B0604020202020204" pitchFamily="34" charset="0"/>
              <a:buChar char="​"/>
              <a:defRPr sz="1600" cap="all"/>
            </a:lvl7pPr>
            <a:lvl8pPr marL="0" indent="0" algn="l">
              <a:buFont typeface="Arial" panose="020B0604020202020204" pitchFamily="34" charset="0"/>
              <a:buChar char="​"/>
              <a:defRPr sz="1600" cap="all"/>
            </a:lvl8pPr>
            <a:lvl9pPr marL="0" indent="0" algn="l">
              <a:buFont typeface="Arial" panose="020B0604020202020204" pitchFamily="34" charset="0"/>
              <a:buChar char="​"/>
              <a:defRPr sz="1600" cap="all"/>
            </a:lvl9pPr>
          </a:lstStyle>
          <a:p>
            <a:r>
              <a:rPr lang="en-US" dirty="0"/>
              <a:t>Click to add subtitle</a:t>
            </a:r>
          </a:p>
        </p:txBody>
      </p:sp>
      <p:pic>
        <p:nvPicPr>
          <p:cNvPr id="15" name="Picture 14">
            <a:extLst>
              <a:ext uri="{FF2B5EF4-FFF2-40B4-BE49-F238E27FC236}">
                <a16:creationId xmlns:a16="http://schemas.microsoft.com/office/drawing/2014/main" id="{5838D9F3-054A-4BA2-9D00-607EBCBFC7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400" y="340745"/>
            <a:ext cx="3875533" cy="658800"/>
          </a:xfrm>
          <a:prstGeom prst="rect">
            <a:avLst/>
          </a:prstGeom>
        </p:spPr>
      </p:pic>
    </p:spTree>
    <p:extLst>
      <p:ext uri="{BB962C8B-B14F-4D97-AF65-F5344CB8AC3E}">
        <p14:creationId xmlns:p14="http://schemas.microsoft.com/office/powerpoint/2010/main" val="367851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14" name="Background">
            <a:extLst>
              <a:ext uri="{FF2B5EF4-FFF2-40B4-BE49-F238E27FC236}">
                <a16:creationId xmlns:a16="http://schemas.microsoft.com/office/drawing/2014/main" id="{5EA2228B-C7BD-4A5D-9D77-57C3BD0A6F43}"/>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rgbClr val="FFFFFF"/>
              </a:solidFill>
            </a:endParaRPr>
          </a:p>
        </p:txBody>
      </p:sp>
      <p:sp>
        <p:nvSpPr>
          <p:cNvPr id="11" name="Date Placeholder 3" hidden="1">
            <a:extLst>
              <a:ext uri="{FF2B5EF4-FFF2-40B4-BE49-F238E27FC236}">
                <a16:creationId xmlns:a16="http://schemas.microsoft.com/office/drawing/2014/main" id="{1842A2FD-3AA4-451C-8263-96B2F7E5BEAD}"/>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649EE8D1-D4BB-484C-BA0C-A6E7FC9291C8}" type="datetime5">
              <a:rPr lang="en-GB" smtClean="0"/>
              <a:t>5-Jan-24</a:t>
            </a:fld>
            <a:endParaRPr lang="en-US" dirty="0"/>
          </a:p>
        </p:txBody>
      </p:sp>
      <p:sp>
        <p:nvSpPr>
          <p:cNvPr id="12" name="Footer Placeholder 4" hidden="1">
            <a:extLst>
              <a:ext uri="{FF2B5EF4-FFF2-40B4-BE49-F238E27FC236}">
                <a16:creationId xmlns:a16="http://schemas.microsoft.com/office/drawing/2014/main" id="{211DF374-4F61-470B-892B-86D895293DBE}"/>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US" dirty="0"/>
          </a:p>
        </p:txBody>
      </p:sp>
      <p:sp>
        <p:nvSpPr>
          <p:cNvPr id="13" name="Slide Number Placeholder 5" hidden="1">
            <a:extLst>
              <a:ext uri="{FF2B5EF4-FFF2-40B4-BE49-F238E27FC236}">
                <a16:creationId xmlns:a16="http://schemas.microsoft.com/office/drawing/2014/main" id="{B653EB0B-27F4-47B3-933D-DFD23D4C041C}"/>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US" smtClean="0"/>
              <a:pPr/>
              <a:t>‹#›</a:t>
            </a:fld>
            <a:endParaRPr lang="en-US" dirty="0"/>
          </a:p>
        </p:txBody>
      </p:sp>
      <p:sp>
        <p:nvSpPr>
          <p:cNvPr id="9" name="Picture Placeholder 6">
            <a:extLst>
              <a:ext uri="{FF2B5EF4-FFF2-40B4-BE49-F238E27FC236}">
                <a16:creationId xmlns:a16="http://schemas.microsoft.com/office/drawing/2014/main" id="{74478C5C-67F5-4D52-BD29-2295C819D0B0}"/>
              </a:ext>
            </a:extLst>
          </p:cNvPr>
          <p:cNvSpPr>
            <a:spLocks noGrp="1"/>
          </p:cNvSpPr>
          <p:nvPr>
            <p:ph type="pic" sz="quarter" idx="13" hasCustomPrompt="1"/>
          </p:nvPr>
        </p:nvSpPr>
        <p:spPr>
          <a:xfrm>
            <a:off x="0" y="0"/>
            <a:ext cx="12192000" cy="6858000"/>
          </a:xfrm>
          <a:solidFill>
            <a:schemeClr val="accent6"/>
          </a:solidFill>
        </p:spPr>
        <p:txBody>
          <a:bodyPr lIns="72000" tIns="36000" rIns="72000" bIns="72000" anchor="b" anchorCtr="0"/>
          <a:lstStyle>
            <a:lvl1pPr marL="0" indent="0" algn="l">
              <a:buNone/>
              <a:defRPr sz="1600">
                <a:solidFill>
                  <a:schemeClr val="tx2"/>
                </a:solidFill>
              </a:defRPr>
            </a:lvl1pPr>
          </a:lstStyle>
          <a:p>
            <a:r>
              <a:rPr lang="en-US" noProof="0" dirty="0"/>
              <a:t>Click icon to add picture or click on frame and insert picture via Templafy Images</a:t>
            </a:r>
          </a:p>
        </p:txBody>
      </p:sp>
      <p:sp>
        <p:nvSpPr>
          <p:cNvPr id="2" name="Title 1">
            <a:extLst>
              <a:ext uri="{FF2B5EF4-FFF2-40B4-BE49-F238E27FC236}">
                <a16:creationId xmlns:a16="http://schemas.microsoft.com/office/drawing/2014/main" id="{463AF1C9-D970-4BDE-8D21-BBA0716FE7B6}"/>
              </a:ext>
            </a:extLst>
          </p:cNvPr>
          <p:cNvSpPr>
            <a:spLocks noGrp="1"/>
          </p:cNvSpPr>
          <p:nvPr>
            <p:ph type="title" hasCustomPrompt="1"/>
          </p:nvPr>
        </p:nvSpPr>
        <p:spPr>
          <a:xfrm>
            <a:off x="720000" y="720000"/>
            <a:ext cx="4312800" cy="1328400"/>
          </a:xfrm>
        </p:spPr>
        <p:txBody>
          <a:bodyPr/>
          <a:lstStyle/>
          <a:p>
            <a:r>
              <a:rPr lang="en-US" dirty="0"/>
              <a:t>Click to add title</a:t>
            </a:r>
          </a:p>
        </p:txBody>
      </p:sp>
      <p:sp>
        <p:nvSpPr>
          <p:cNvPr id="3" name="TextBox 2">
            <a:extLst>
              <a:ext uri="{FF2B5EF4-FFF2-40B4-BE49-F238E27FC236}">
                <a16:creationId xmlns:a16="http://schemas.microsoft.com/office/drawing/2014/main" id="{3079B9B0-207D-4562-8AA0-E68993D111DF}"/>
              </a:ext>
            </a:extLst>
          </p:cNvPr>
          <p:cNvSpPr txBox="1"/>
          <p:nvPr userDrawn="1"/>
        </p:nvSpPr>
        <p:spPr>
          <a:xfrm>
            <a:off x="10959" y="-214162"/>
            <a:ext cx="4581832" cy="184666"/>
          </a:xfrm>
          <a:prstGeom prst="rect">
            <a:avLst/>
          </a:prstGeom>
          <a:noFill/>
        </p:spPr>
        <p:txBody>
          <a:bodyPr wrap="square" lIns="0" tIns="0" rIns="0" bIns="0" rtlCol="0" anchor="b" anchorCtr="0">
            <a:spAutoFit/>
          </a:bodyPr>
          <a:lstStyle/>
          <a:p>
            <a:r>
              <a:rPr lang="en-US" sz="1200" dirty="0"/>
              <a:t>If the image is dark, change the title to white.</a:t>
            </a:r>
          </a:p>
        </p:txBody>
      </p:sp>
    </p:spTree>
    <p:extLst>
      <p:ext uri="{BB962C8B-B14F-4D97-AF65-F5344CB8AC3E}">
        <p14:creationId xmlns:p14="http://schemas.microsoft.com/office/powerpoint/2010/main" val="14738480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14" name="Background">
            <a:extLst>
              <a:ext uri="{FF2B5EF4-FFF2-40B4-BE49-F238E27FC236}">
                <a16:creationId xmlns:a16="http://schemas.microsoft.com/office/drawing/2014/main" id="{5EA2228B-C7BD-4A5D-9D77-57C3BD0A6F43}"/>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rgbClr val="FFFFFF"/>
              </a:solidFill>
            </a:endParaRPr>
          </a:p>
        </p:txBody>
      </p:sp>
      <p:sp>
        <p:nvSpPr>
          <p:cNvPr id="11" name="Date Placeholder 3" hidden="1">
            <a:extLst>
              <a:ext uri="{FF2B5EF4-FFF2-40B4-BE49-F238E27FC236}">
                <a16:creationId xmlns:a16="http://schemas.microsoft.com/office/drawing/2014/main" id="{1842A2FD-3AA4-451C-8263-96B2F7E5BEAD}"/>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A4BD05A9-5C1B-4C7E-9B17-436180A6D9DF}" type="datetime5">
              <a:rPr lang="en-GB" smtClean="0"/>
              <a:t>5-Jan-24</a:t>
            </a:fld>
            <a:endParaRPr lang="en-US" dirty="0"/>
          </a:p>
        </p:txBody>
      </p:sp>
      <p:sp>
        <p:nvSpPr>
          <p:cNvPr id="12" name="Footer Placeholder 4" hidden="1">
            <a:extLst>
              <a:ext uri="{FF2B5EF4-FFF2-40B4-BE49-F238E27FC236}">
                <a16:creationId xmlns:a16="http://schemas.microsoft.com/office/drawing/2014/main" id="{211DF374-4F61-470B-892B-86D895293DBE}"/>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US" dirty="0"/>
          </a:p>
        </p:txBody>
      </p:sp>
      <p:sp>
        <p:nvSpPr>
          <p:cNvPr id="13" name="Slide Number Placeholder 5" hidden="1">
            <a:extLst>
              <a:ext uri="{FF2B5EF4-FFF2-40B4-BE49-F238E27FC236}">
                <a16:creationId xmlns:a16="http://schemas.microsoft.com/office/drawing/2014/main" id="{B653EB0B-27F4-47B3-933D-DFD23D4C041C}"/>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US" smtClean="0"/>
              <a:pPr/>
              <a:t>‹#›</a:t>
            </a:fld>
            <a:endParaRPr lang="en-US" dirty="0"/>
          </a:p>
        </p:txBody>
      </p:sp>
      <p:sp>
        <p:nvSpPr>
          <p:cNvPr id="5" name="Media Placeholder 4">
            <a:extLst>
              <a:ext uri="{FF2B5EF4-FFF2-40B4-BE49-F238E27FC236}">
                <a16:creationId xmlns:a16="http://schemas.microsoft.com/office/drawing/2014/main" id="{796E5E41-7272-465C-97AB-7B31A987F10E}"/>
              </a:ext>
            </a:extLst>
          </p:cNvPr>
          <p:cNvSpPr>
            <a:spLocks noGrp="1"/>
          </p:cNvSpPr>
          <p:nvPr>
            <p:ph type="media" sz="quarter" idx="10" hasCustomPrompt="1"/>
          </p:nvPr>
        </p:nvSpPr>
        <p:spPr>
          <a:xfrm>
            <a:off x="11113" y="0"/>
            <a:ext cx="12193587" cy="6858000"/>
          </a:xfrm>
        </p:spPr>
        <p:txBody>
          <a:bodyPr tIns="648000" anchor="ctr" anchorCtr="0"/>
          <a:lstStyle>
            <a:lvl1pPr marL="0" indent="0" algn="ctr">
              <a:buNone/>
              <a:defRPr/>
            </a:lvl1pPr>
          </a:lstStyle>
          <a:p>
            <a:r>
              <a:rPr lang="en-US" noProof="0" dirty="0"/>
              <a:t>Click to add Video</a:t>
            </a:r>
            <a:endParaRPr lang="en-US" dirty="0"/>
          </a:p>
        </p:txBody>
      </p:sp>
      <p:sp>
        <p:nvSpPr>
          <p:cNvPr id="2" name="Title 1">
            <a:extLst>
              <a:ext uri="{FF2B5EF4-FFF2-40B4-BE49-F238E27FC236}">
                <a16:creationId xmlns:a16="http://schemas.microsoft.com/office/drawing/2014/main" id="{463AF1C9-D970-4BDE-8D21-BBA0716FE7B6}"/>
              </a:ext>
            </a:extLst>
          </p:cNvPr>
          <p:cNvSpPr>
            <a:spLocks noGrp="1"/>
          </p:cNvSpPr>
          <p:nvPr>
            <p:ph type="title" hasCustomPrompt="1"/>
          </p:nvPr>
        </p:nvSpPr>
        <p:spPr>
          <a:xfrm>
            <a:off x="720000" y="720000"/>
            <a:ext cx="4312800" cy="1328400"/>
          </a:xfrm>
        </p:spPr>
        <p:txBody>
          <a:bodyPr/>
          <a:lstStyle/>
          <a:p>
            <a:r>
              <a:rPr lang="en-US" dirty="0"/>
              <a:t>Click to add title</a:t>
            </a:r>
          </a:p>
        </p:txBody>
      </p:sp>
      <p:sp>
        <p:nvSpPr>
          <p:cNvPr id="3" name="TextBox 2">
            <a:extLst>
              <a:ext uri="{FF2B5EF4-FFF2-40B4-BE49-F238E27FC236}">
                <a16:creationId xmlns:a16="http://schemas.microsoft.com/office/drawing/2014/main" id="{3079B9B0-207D-4562-8AA0-E68993D111DF}"/>
              </a:ext>
            </a:extLst>
          </p:cNvPr>
          <p:cNvSpPr txBox="1"/>
          <p:nvPr userDrawn="1"/>
        </p:nvSpPr>
        <p:spPr>
          <a:xfrm>
            <a:off x="10959" y="-214162"/>
            <a:ext cx="4581832" cy="184666"/>
          </a:xfrm>
          <a:prstGeom prst="rect">
            <a:avLst/>
          </a:prstGeom>
          <a:noFill/>
        </p:spPr>
        <p:txBody>
          <a:bodyPr wrap="square" lIns="0" tIns="0" rIns="0" bIns="0" rtlCol="0" anchor="b" anchorCtr="0">
            <a:spAutoFit/>
          </a:bodyPr>
          <a:lstStyle/>
          <a:p>
            <a:r>
              <a:rPr lang="en-US" sz="1200" dirty="0"/>
              <a:t>If the video is dark, change the title to white.</a:t>
            </a:r>
          </a:p>
        </p:txBody>
      </p:sp>
    </p:spTree>
    <p:extLst>
      <p:ext uri="{BB962C8B-B14F-4D97-AF65-F5344CB8AC3E}">
        <p14:creationId xmlns:p14="http://schemas.microsoft.com/office/powerpoint/2010/main" val="20536851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PORT Two Content">
    <p:bg>
      <p:bgRef idx="1001">
        <a:schemeClr val="bg1"/>
      </p:bgRef>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A7FF08-497F-4E40-AED3-0532762F5E5B}"/>
              </a:ext>
            </a:extLst>
          </p:cNvPr>
          <p:cNvSpPr>
            <a:spLocks noGrp="1"/>
          </p:cNvSpPr>
          <p:nvPr>
            <p:ph type="title" hasCustomPrompt="1"/>
          </p:nvPr>
        </p:nvSpPr>
        <p:spPr>
          <a:xfrm>
            <a:off x="360000" y="360000"/>
            <a:ext cx="5648400" cy="1072800"/>
          </a:xfrm>
        </p:spPr>
        <p:txBody>
          <a:bodyPr/>
          <a:lstStyle>
            <a:lvl1pPr>
              <a:defRPr sz="2400"/>
            </a:lvl1pPr>
          </a:lstStyle>
          <a:p>
            <a:r>
              <a:rPr lang="en-US" dirty="0"/>
              <a:t>Click to add title</a:t>
            </a:r>
          </a:p>
        </p:txBody>
      </p:sp>
      <p:sp>
        <p:nvSpPr>
          <p:cNvPr id="3" name="Content Placeholder 2"/>
          <p:cNvSpPr>
            <a:spLocks noGrp="1"/>
          </p:cNvSpPr>
          <p:nvPr>
            <p:ph idx="1" hasCustomPrompt="1"/>
          </p:nvPr>
        </p:nvSpPr>
        <p:spPr>
          <a:xfrm>
            <a:off x="360000" y="1609200"/>
            <a:ext cx="5648400" cy="4348800"/>
          </a:xfrm>
        </p:spPr>
        <p:txBody>
          <a:bodyPr/>
          <a:lstStyle>
            <a:lvl1pPr>
              <a:defRPr sz="1600"/>
            </a:lvl1pPr>
            <a:lvl2pPr>
              <a:defRPr sz="1600"/>
            </a:lvl2pPr>
            <a:lvl3pPr>
              <a:defRPr sz="1600"/>
            </a:lvl3pPr>
            <a:lvl4pPr>
              <a:defRPr sz="2000"/>
            </a:lvl4pPr>
            <a:lvl5pPr>
              <a:defRPr sz="1600"/>
            </a:lvl5pPr>
            <a:lvl6pPr>
              <a:defRPr sz="1000"/>
            </a:lvl6pPr>
            <a:lvl8pPr>
              <a:defRPr sz="1000"/>
            </a:lvl8pPr>
            <a:lvl9pPr>
              <a:defRPr sz="3200"/>
            </a:lvl9pPr>
          </a:lstStyle>
          <a:p>
            <a:pPr lvl="0"/>
            <a:r>
              <a:rPr lang="en-US" noProof="0" dirty="0"/>
              <a:t>Click to add text                                                                                                                            Enter &amp; 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2" name="Content Placeholder 2">
            <a:extLst>
              <a:ext uri="{FF2B5EF4-FFF2-40B4-BE49-F238E27FC236}">
                <a16:creationId xmlns:a16="http://schemas.microsoft.com/office/drawing/2014/main" id="{12F8FC98-3C78-40E2-9FBD-D8726F0BE544}"/>
              </a:ext>
            </a:extLst>
          </p:cNvPr>
          <p:cNvSpPr>
            <a:spLocks noGrp="1"/>
          </p:cNvSpPr>
          <p:nvPr>
            <p:ph idx="18" hasCustomPrompt="1"/>
          </p:nvPr>
        </p:nvSpPr>
        <p:spPr>
          <a:xfrm>
            <a:off x="7156450" y="360000"/>
            <a:ext cx="4676749" cy="5598000"/>
          </a:xfrm>
        </p:spPr>
        <p:txBody>
          <a:bodyPr/>
          <a:lstStyle>
            <a:lvl1pPr>
              <a:defRPr sz="1600"/>
            </a:lvl1pPr>
            <a:lvl2pPr>
              <a:defRPr sz="1600"/>
            </a:lvl2pPr>
            <a:lvl3pPr>
              <a:defRPr sz="1600"/>
            </a:lvl3pPr>
            <a:lvl4pPr>
              <a:defRPr sz="2000"/>
            </a:lvl4pPr>
            <a:lvl5pPr>
              <a:defRPr sz="1600"/>
            </a:lvl5pPr>
            <a:lvl6pPr>
              <a:defRPr sz="1000"/>
            </a:lvl6pPr>
            <a:lvl8pPr>
              <a:defRPr sz="1000"/>
            </a:lvl8pPr>
            <a:lvl9pPr>
              <a:defRPr sz="3200"/>
            </a:lvl9pPr>
          </a:lstStyle>
          <a:p>
            <a:pPr lvl="0"/>
            <a:r>
              <a:rPr lang="en-US" noProof="0" dirty="0"/>
              <a:t>Click to add text                                                                                                                            Enter &amp; 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4" name="Text Placeholder note">
            <a:extLst>
              <a:ext uri="{FF2B5EF4-FFF2-40B4-BE49-F238E27FC236}">
                <a16:creationId xmlns:a16="http://schemas.microsoft.com/office/drawing/2014/main" id="{B7FA5A1B-D4D6-452F-8700-E24DD915DDD4}"/>
              </a:ext>
            </a:extLst>
          </p:cNvPr>
          <p:cNvSpPr>
            <a:spLocks noGrp="1"/>
          </p:cNvSpPr>
          <p:nvPr>
            <p:ph type="body" sz="quarter" idx="19" hasCustomPrompt="1"/>
          </p:nvPr>
        </p:nvSpPr>
        <p:spPr>
          <a:xfrm>
            <a:off x="360000" y="5976000"/>
            <a:ext cx="11473200" cy="180000"/>
          </a:xfrm>
        </p:spPr>
        <p:txBody>
          <a:bodyPr anchor="b" anchorCtr="0"/>
          <a:lstStyle>
            <a:lvl1pPr marL="0" indent="0" algn="r">
              <a:spcAft>
                <a:spcPts val="300"/>
              </a:spcAft>
              <a:buFont typeface="Arial" panose="020B0604020202020204" pitchFamily="34" charset="0"/>
              <a:buNone/>
              <a:defRPr sz="800" i="0">
                <a:solidFill>
                  <a:srgbClr val="626971"/>
                </a:solidFill>
              </a:defRPr>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US" dirty="0"/>
              <a:t>Click to add notes</a:t>
            </a:r>
          </a:p>
        </p:txBody>
      </p:sp>
      <p:sp>
        <p:nvSpPr>
          <p:cNvPr id="16" name="Footer Placeholder 15">
            <a:extLst>
              <a:ext uri="{FF2B5EF4-FFF2-40B4-BE49-F238E27FC236}">
                <a16:creationId xmlns:a16="http://schemas.microsoft.com/office/drawing/2014/main" id="{795D08F0-8E8F-4519-8C80-F3B73A64EB1C}"/>
              </a:ext>
            </a:extLst>
          </p:cNvPr>
          <p:cNvSpPr>
            <a:spLocks noGrp="1"/>
          </p:cNvSpPr>
          <p:nvPr>
            <p:ph type="ftr" sz="quarter" idx="21"/>
          </p:nvPr>
        </p:nvSpPr>
        <p:spPr/>
        <p:txBody>
          <a:bodyPr/>
          <a:lstStyle/>
          <a:p>
            <a:endParaRPr lang="en-US" dirty="0"/>
          </a:p>
        </p:txBody>
      </p:sp>
      <p:sp>
        <p:nvSpPr>
          <p:cNvPr id="17" name="Slide Number Placeholder 16">
            <a:extLst>
              <a:ext uri="{FF2B5EF4-FFF2-40B4-BE49-F238E27FC236}">
                <a16:creationId xmlns:a16="http://schemas.microsoft.com/office/drawing/2014/main" id="{EB87A806-BCD0-4287-9829-0F7D2EEE24E7}"/>
              </a:ext>
            </a:extLst>
          </p:cNvPr>
          <p:cNvSpPr>
            <a:spLocks noGrp="1"/>
          </p:cNvSpPr>
          <p:nvPr>
            <p:ph type="sldNum" sz="quarter" idx="22"/>
          </p:nvPr>
        </p:nvSpPr>
        <p:spPr/>
        <p:txBody>
          <a:bodyPr/>
          <a:lstStyle/>
          <a:p>
            <a:fld id="{23AA811B-2EBD-4900-905E-5BE206449611}" type="slidenum">
              <a:rPr lang="en-US" smtClean="0"/>
              <a:pPr/>
              <a:t>‹#›</a:t>
            </a:fld>
            <a:endParaRPr lang="en-US" dirty="0"/>
          </a:p>
        </p:txBody>
      </p:sp>
      <p:sp>
        <p:nvSpPr>
          <p:cNvPr id="2" name="Date Placeholder 1">
            <a:extLst>
              <a:ext uri="{FF2B5EF4-FFF2-40B4-BE49-F238E27FC236}">
                <a16:creationId xmlns:a16="http://schemas.microsoft.com/office/drawing/2014/main" id="{66291FCB-DE04-46A5-A72A-AE55FD5BCDE4}"/>
              </a:ext>
            </a:extLst>
          </p:cNvPr>
          <p:cNvSpPr>
            <a:spLocks noGrp="1"/>
          </p:cNvSpPr>
          <p:nvPr>
            <p:ph type="dt" sz="half" idx="23"/>
          </p:nvPr>
        </p:nvSpPr>
        <p:spPr/>
        <p:txBody>
          <a:bodyPr/>
          <a:lstStyle/>
          <a:p>
            <a:fld id="{51983BA8-EBAA-46D0-A8B5-728157174666}" type="datetime5">
              <a:rPr lang="en-GB" smtClean="0"/>
              <a:t>5-Jan-24</a:t>
            </a:fld>
            <a:endParaRPr lang="en-GB" dirty="0"/>
          </a:p>
        </p:txBody>
      </p:sp>
    </p:spTree>
    <p:extLst>
      <p:ext uri="{BB962C8B-B14F-4D97-AF65-F5344CB8AC3E}">
        <p14:creationId xmlns:p14="http://schemas.microsoft.com/office/powerpoint/2010/main" val="1910988209"/>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EPORT Three Content">
    <p:bg>
      <p:bgRef idx="1001">
        <a:schemeClr val="bg1"/>
      </p:bgRef>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A7FF08-497F-4E40-AED3-0532762F5E5B}"/>
              </a:ext>
            </a:extLst>
          </p:cNvPr>
          <p:cNvSpPr>
            <a:spLocks noGrp="1"/>
          </p:cNvSpPr>
          <p:nvPr>
            <p:ph type="title" hasCustomPrompt="1"/>
          </p:nvPr>
        </p:nvSpPr>
        <p:spPr>
          <a:xfrm>
            <a:off x="360000" y="360000"/>
            <a:ext cx="3704400" cy="2628000"/>
          </a:xfrm>
        </p:spPr>
        <p:txBody>
          <a:bodyPr/>
          <a:lstStyle>
            <a:lvl1pPr>
              <a:defRPr sz="2400"/>
            </a:lvl1pPr>
          </a:lstStyle>
          <a:p>
            <a:r>
              <a:rPr lang="en-US" dirty="0"/>
              <a:t>Click to add title</a:t>
            </a:r>
          </a:p>
        </p:txBody>
      </p:sp>
      <p:sp>
        <p:nvSpPr>
          <p:cNvPr id="3" name="Content Placeholder 2"/>
          <p:cNvSpPr>
            <a:spLocks noGrp="1"/>
          </p:cNvSpPr>
          <p:nvPr>
            <p:ph idx="1" hasCustomPrompt="1"/>
          </p:nvPr>
        </p:nvSpPr>
        <p:spPr>
          <a:xfrm>
            <a:off x="360000" y="3348000"/>
            <a:ext cx="3704400" cy="2610000"/>
          </a:xfrm>
        </p:spPr>
        <p:txBody>
          <a:bodyPr/>
          <a:lstStyle>
            <a:lvl1pPr>
              <a:defRPr sz="1600"/>
            </a:lvl1pPr>
            <a:lvl2pPr>
              <a:defRPr sz="1600"/>
            </a:lvl2pPr>
            <a:lvl3pPr>
              <a:defRPr sz="1600"/>
            </a:lvl3pPr>
            <a:lvl4pPr>
              <a:defRPr sz="2000"/>
            </a:lvl4pPr>
            <a:lvl5pPr>
              <a:defRPr sz="1600"/>
            </a:lvl5pPr>
            <a:lvl6pPr>
              <a:defRPr sz="1000"/>
            </a:lvl6pPr>
            <a:lvl8pPr>
              <a:defRPr sz="1000"/>
            </a:lvl8pPr>
            <a:lvl9pPr>
              <a:defRPr sz="3200"/>
            </a:lvl9pPr>
          </a:lstStyle>
          <a:p>
            <a:pPr lvl="0"/>
            <a:r>
              <a:rPr lang="en-US" noProof="0" dirty="0"/>
              <a:t>Click to add text                                                                                                                            Enter &amp; 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2" name="Content Placeholder 2">
            <a:extLst>
              <a:ext uri="{FF2B5EF4-FFF2-40B4-BE49-F238E27FC236}">
                <a16:creationId xmlns:a16="http://schemas.microsoft.com/office/drawing/2014/main" id="{12F8FC98-3C78-40E2-9FBD-D8726F0BE544}"/>
              </a:ext>
            </a:extLst>
          </p:cNvPr>
          <p:cNvSpPr>
            <a:spLocks noGrp="1"/>
          </p:cNvSpPr>
          <p:nvPr>
            <p:ph idx="18" hasCustomPrompt="1"/>
          </p:nvPr>
        </p:nvSpPr>
        <p:spPr>
          <a:xfrm>
            <a:off x="5216400" y="360000"/>
            <a:ext cx="6616800" cy="2610000"/>
          </a:xfrm>
        </p:spPr>
        <p:txBody>
          <a:bodyPr/>
          <a:lstStyle>
            <a:lvl1pPr>
              <a:defRPr sz="1600"/>
            </a:lvl1pPr>
            <a:lvl2pPr>
              <a:defRPr sz="1600"/>
            </a:lvl2pPr>
            <a:lvl3pPr>
              <a:defRPr sz="1600"/>
            </a:lvl3pPr>
            <a:lvl4pPr>
              <a:defRPr sz="2000"/>
            </a:lvl4pPr>
            <a:lvl5pPr>
              <a:defRPr sz="1600"/>
            </a:lvl5pPr>
            <a:lvl6pPr>
              <a:defRPr sz="1000"/>
            </a:lvl6pPr>
            <a:lvl8pPr>
              <a:defRPr sz="1000"/>
            </a:lvl8pPr>
            <a:lvl9pPr>
              <a:defRPr sz="3200"/>
            </a:lvl9pPr>
          </a:lstStyle>
          <a:p>
            <a:pPr lvl="0"/>
            <a:r>
              <a:rPr lang="en-US" noProof="0" dirty="0"/>
              <a:t>Click to add text                                                                                                                            Enter &amp; 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8" name="Content Placeholder 2">
            <a:extLst>
              <a:ext uri="{FF2B5EF4-FFF2-40B4-BE49-F238E27FC236}">
                <a16:creationId xmlns:a16="http://schemas.microsoft.com/office/drawing/2014/main" id="{2DD1E21E-5985-41F4-84EA-5415592F6408}"/>
              </a:ext>
            </a:extLst>
          </p:cNvPr>
          <p:cNvSpPr>
            <a:spLocks noGrp="1"/>
          </p:cNvSpPr>
          <p:nvPr>
            <p:ph idx="23" hasCustomPrompt="1"/>
          </p:nvPr>
        </p:nvSpPr>
        <p:spPr>
          <a:xfrm>
            <a:off x="5216400" y="3348000"/>
            <a:ext cx="6616800" cy="2610000"/>
          </a:xfrm>
        </p:spPr>
        <p:txBody>
          <a:bodyPr/>
          <a:lstStyle>
            <a:lvl1pPr>
              <a:defRPr sz="1600"/>
            </a:lvl1pPr>
            <a:lvl2pPr>
              <a:defRPr sz="1600"/>
            </a:lvl2pPr>
            <a:lvl3pPr>
              <a:defRPr sz="1600"/>
            </a:lvl3pPr>
            <a:lvl4pPr>
              <a:defRPr sz="2000"/>
            </a:lvl4pPr>
            <a:lvl5pPr>
              <a:defRPr sz="1600"/>
            </a:lvl5pPr>
            <a:lvl6pPr>
              <a:defRPr sz="1000"/>
            </a:lvl6pPr>
            <a:lvl8pPr>
              <a:defRPr sz="1000"/>
            </a:lvl8pPr>
            <a:lvl9pPr>
              <a:defRPr sz="3200"/>
            </a:lvl9pPr>
          </a:lstStyle>
          <a:p>
            <a:pPr lvl="0"/>
            <a:r>
              <a:rPr lang="en-US" noProof="0" dirty="0"/>
              <a:t>Click to add text                                                                                                                            Enter &amp; 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4" name="Text Placeholder note">
            <a:extLst>
              <a:ext uri="{FF2B5EF4-FFF2-40B4-BE49-F238E27FC236}">
                <a16:creationId xmlns:a16="http://schemas.microsoft.com/office/drawing/2014/main" id="{B7FA5A1B-D4D6-452F-8700-E24DD915DDD4}"/>
              </a:ext>
            </a:extLst>
          </p:cNvPr>
          <p:cNvSpPr>
            <a:spLocks noGrp="1"/>
          </p:cNvSpPr>
          <p:nvPr>
            <p:ph type="body" sz="quarter" idx="19" hasCustomPrompt="1"/>
          </p:nvPr>
        </p:nvSpPr>
        <p:spPr>
          <a:xfrm>
            <a:off x="360000" y="5976000"/>
            <a:ext cx="11473200" cy="180000"/>
          </a:xfrm>
        </p:spPr>
        <p:txBody>
          <a:bodyPr anchor="b" anchorCtr="0"/>
          <a:lstStyle>
            <a:lvl1pPr marL="0" indent="0" algn="r">
              <a:spcAft>
                <a:spcPts val="300"/>
              </a:spcAft>
              <a:buFont typeface="Arial" panose="020B0604020202020204" pitchFamily="34" charset="0"/>
              <a:buNone/>
              <a:defRPr sz="800" i="0">
                <a:solidFill>
                  <a:srgbClr val="626971"/>
                </a:solidFill>
              </a:defRPr>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US" dirty="0"/>
              <a:t>Click to add notes</a:t>
            </a:r>
          </a:p>
        </p:txBody>
      </p:sp>
      <p:sp>
        <p:nvSpPr>
          <p:cNvPr id="16" name="Footer Placeholder 15">
            <a:extLst>
              <a:ext uri="{FF2B5EF4-FFF2-40B4-BE49-F238E27FC236}">
                <a16:creationId xmlns:a16="http://schemas.microsoft.com/office/drawing/2014/main" id="{795D08F0-8E8F-4519-8C80-F3B73A64EB1C}"/>
              </a:ext>
            </a:extLst>
          </p:cNvPr>
          <p:cNvSpPr>
            <a:spLocks noGrp="1"/>
          </p:cNvSpPr>
          <p:nvPr>
            <p:ph type="ftr" sz="quarter" idx="21"/>
          </p:nvPr>
        </p:nvSpPr>
        <p:spPr/>
        <p:txBody>
          <a:bodyPr/>
          <a:lstStyle/>
          <a:p>
            <a:endParaRPr lang="en-US" dirty="0"/>
          </a:p>
        </p:txBody>
      </p:sp>
      <p:sp>
        <p:nvSpPr>
          <p:cNvPr id="17" name="Slide Number Placeholder 16">
            <a:extLst>
              <a:ext uri="{FF2B5EF4-FFF2-40B4-BE49-F238E27FC236}">
                <a16:creationId xmlns:a16="http://schemas.microsoft.com/office/drawing/2014/main" id="{EB87A806-BCD0-4287-9829-0F7D2EEE24E7}"/>
              </a:ext>
            </a:extLst>
          </p:cNvPr>
          <p:cNvSpPr>
            <a:spLocks noGrp="1"/>
          </p:cNvSpPr>
          <p:nvPr>
            <p:ph type="sldNum" sz="quarter" idx="22"/>
          </p:nvPr>
        </p:nvSpPr>
        <p:spPr/>
        <p:txBody>
          <a:bodyPr/>
          <a:lstStyle/>
          <a:p>
            <a:fld id="{23AA811B-2EBD-4900-905E-5BE206449611}" type="slidenum">
              <a:rPr lang="en-US" smtClean="0"/>
              <a:pPr/>
              <a:t>‹#›</a:t>
            </a:fld>
            <a:endParaRPr lang="en-US" dirty="0"/>
          </a:p>
        </p:txBody>
      </p:sp>
      <p:sp>
        <p:nvSpPr>
          <p:cNvPr id="2" name="Date Placeholder 1">
            <a:extLst>
              <a:ext uri="{FF2B5EF4-FFF2-40B4-BE49-F238E27FC236}">
                <a16:creationId xmlns:a16="http://schemas.microsoft.com/office/drawing/2014/main" id="{F4496D4A-D272-4913-89B3-39CE690C2C83}"/>
              </a:ext>
            </a:extLst>
          </p:cNvPr>
          <p:cNvSpPr>
            <a:spLocks noGrp="1"/>
          </p:cNvSpPr>
          <p:nvPr>
            <p:ph type="dt" sz="half" idx="24"/>
          </p:nvPr>
        </p:nvSpPr>
        <p:spPr/>
        <p:txBody>
          <a:bodyPr/>
          <a:lstStyle/>
          <a:p>
            <a:fld id="{51983BA8-EBAA-46D0-A8B5-728157174666}" type="datetime5">
              <a:rPr lang="en-GB" smtClean="0"/>
              <a:t>5-Jan-24</a:t>
            </a:fld>
            <a:endParaRPr lang="en-GB" dirty="0"/>
          </a:p>
        </p:txBody>
      </p:sp>
    </p:spTree>
    <p:extLst>
      <p:ext uri="{BB962C8B-B14F-4D97-AF65-F5344CB8AC3E}">
        <p14:creationId xmlns:p14="http://schemas.microsoft.com/office/powerpoint/2010/main" val="4089097355"/>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PORT Two Content and Picture">
    <p:bg>
      <p:bgRef idx="1001">
        <a:schemeClr val="bg1"/>
      </p:bgRef>
    </p:bg>
    <p:spTree>
      <p:nvGrpSpPr>
        <p:cNvPr id="1" name=""/>
        <p:cNvGrpSpPr/>
        <p:nvPr/>
      </p:nvGrpSpPr>
      <p:grpSpPr>
        <a:xfrm>
          <a:off x="0" y="0"/>
          <a:ext cx="0" cy="0"/>
          <a:chOff x="0" y="0"/>
          <a:chExt cx="0" cy="0"/>
        </a:xfrm>
      </p:grpSpPr>
      <p:sp>
        <p:nvSpPr>
          <p:cNvPr id="11" name="Picture Placeholder 6">
            <a:extLst>
              <a:ext uri="{FF2B5EF4-FFF2-40B4-BE49-F238E27FC236}">
                <a16:creationId xmlns:a16="http://schemas.microsoft.com/office/drawing/2014/main" id="{FD2A6260-9A13-48C8-A650-3249E5A754F6}"/>
              </a:ext>
            </a:extLst>
          </p:cNvPr>
          <p:cNvSpPr>
            <a:spLocks noGrp="1"/>
          </p:cNvSpPr>
          <p:nvPr>
            <p:ph type="pic" sz="quarter" idx="13" hasCustomPrompt="1"/>
          </p:nvPr>
        </p:nvSpPr>
        <p:spPr>
          <a:xfrm>
            <a:off x="7156450" y="3348000"/>
            <a:ext cx="4680350" cy="2624400"/>
          </a:xfrm>
          <a:solidFill>
            <a:schemeClr val="accent6"/>
          </a:solidFill>
        </p:spPr>
        <p:txBody>
          <a:bodyPr lIns="72000" tIns="72000" anchor="t" anchorCtr="0"/>
          <a:lstStyle>
            <a:lvl1pPr marL="0" indent="0" algn="l">
              <a:buNone/>
              <a:defRPr sz="1600">
                <a:solidFill>
                  <a:schemeClr val="tx2"/>
                </a:solidFill>
              </a:defRPr>
            </a:lvl1pPr>
          </a:lstStyle>
          <a:p>
            <a:r>
              <a:rPr lang="en-US" noProof="0" dirty="0"/>
              <a:t>Click icon to add picture or click on frame and insert picture via Templafy Images</a:t>
            </a:r>
          </a:p>
        </p:txBody>
      </p:sp>
      <p:sp>
        <p:nvSpPr>
          <p:cNvPr id="9" name="Title 8">
            <a:extLst>
              <a:ext uri="{FF2B5EF4-FFF2-40B4-BE49-F238E27FC236}">
                <a16:creationId xmlns:a16="http://schemas.microsoft.com/office/drawing/2014/main" id="{22A7FF08-497F-4E40-AED3-0532762F5E5B}"/>
              </a:ext>
            </a:extLst>
          </p:cNvPr>
          <p:cNvSpPr>
            <a:spLocks noGrp="1"/>
          </p:cNvSpPr>
          <p:nvPr>
            <p:ph type="title" hasCustomPrompt="1"/>
          </p:nvPr>
        </p:nvSpPr>
        <p:spPr>
          <a:xfrm>
            <a:off x="360000" y="360000"/>
            <a:ext cx="5648400" cy="1072800"/>
          </a:xfrm>
        </p:spPr>
        <p:txBody>
          <a:bodyPr/>
          <a:lstStyle>
            <a:lvl1pPr>
              <a:defRPr sz="2400"/>
            </a:lvl1pPr>
          </a:lstStyle>
          <a:p>
            <a:r>
              <a:rPr lang="en-US" dirty="0"/>
              <a:t>Click to add title</a:t>
            </a:r>
          </a:p>
        </p:txBody>
      </p:sp>
      <p:sp>
        <p:nvSpPr>
          <p:cNvPr id="3" name="Content Placeholder 2"/>
          <p:cNvSpPr>
            <a:spLocks noGrp="1"/>
          </p:cNvSpPr>
          <p:nvPr>
            <p:ph idx="1" hasCustomPrompt="1"/>
          </p:nvPr>
        </p:nvSpPr>
        <p:spPr>
          <a:xfrm>
            <a:off x="360000" y="1609200"/>
            <a:ext cx="5648400" cy="4348800"/>
          </a:xfrm>
        </p:spPr>
        <p:txBody>
          <a:bodyPr/>
          <a:lstStyle>
            <a:lvl1pPr>
              <a:defRPr sz="1600"/>
            </a:lvl1pPr>
            <a:lvl2pPr>
              <a:defRPr sz="1600"/>
            </a:lvl2pPr>
            <a:lvl3pPr>
              <a:defRPr sz="1600"/>
            </a:lvl3pPr>
            <a:lvl4pPr>
              <a:defRPr sz="2000"/>
            </a:lvl4pPr>
            <a:lvl5pPr>
              <a:defRPr sz="1600"/>
            </a:lvl5pPr>
            <a:lvl6pPr>
              <a:defRPr sz="1000"/>
            </a:lvl6pPr>
            <a:lvl8pPr>
              <a:defRPr sz="1000"/>
            </a:lvl8pPr>
            <a:lvl9pPr>
              <a:defRPr sz="3200"/>
            </a:lvl9pPr>
          </a:lstStyle>
          <a:p>
            <a:pPr lvl="0"/>
            <a:r>
              <a:rPr lang="en-US" noProof="0" dirty="0"/>
              <a:t>Click to add text                                                                                                                            Enter &amp; 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2" name="Content Placeholder 2">
            <a:extLst>
              <a:ext uri="{FF2B5EF4-FFF2-40B4-BE49-F238E27FC236}">
                <a16:creationId xmlns:a16="http://schemas.microsoft.com/office/drawing/2014/main" id="{12F8FC98-3C78-40E2-9FBD-D8726F0BE544}"/>
              </a:ext>
            </a:extLst>
          </p:cNvPr>
          <p:cNvSpPr>
            <a:spLocks noGrp="1"/>
          </p:cNvSpPr>
          <p:nvPr>
            <p:ph idx="18" hasCustomPrompt="1"/>
          </p:nvPr>
        </p:nvSpPr>
        <p:spPr>
          <a:xfrm>
            <a:off x="7156450" y="360000"/>
            <a:ext cx="4676749" cy="2624400"/>
          </a:xfrm>
        </p:spPr>
        <p:txBody>
          <a:bodyPr/>
          <a:lstStyle>
            <a:lvl1pPr>
              <a:defRPr sz="1600"/>
            </a:lvl1pPr>
            <a:lvl2pPr>
              <a:defRPr sz="1600"/>
            </a:lvl2pPr>
            <a:lvl3pPr>
              <a:defRPr sz="1600"/>
            </a:lvl3pPr>
            <a:lvl4pPr>
              <a:defRPr sz="2000"/>
            </a:lvl4pPr>
            <a:lvl5pPr>
              <a:defRPr sz="1600"/>
            </a:lvl5pPr>
            <a:lvl6pPr>
              <a:defRPr sz="1000"/>
            </a:lvl6pPr>
            <a:lvl8pPr>
              <a:defRPr sz="1000"/>
            </a:lvl8pPr>
            <a:lvl9pPr>
              <a:defRPr sz="3200"/>
            </a:lvl9pPr>
          </a:lstStyle>
          <a:p>
            <a:pPr lvl="0"/>
            <a:r>
              <a:rPr lang="en-US" noProof="0" dirty="0"/>
              <a:t>Click to add text                                                                                                                            Enter &amp; 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4" name="Text Placeholder note">
            <a:extLst>
              <a:ext uri="{FF2B5EF4-FFF2-40B4-BE49-F238E27FC236}">
                <a16:creationId xmlns:a16="http://schemas.microsoft.com/office/drawing/2014/main" id="{B7FA5A1B-D4D6-452F-8700-E24DD915DDD4}"/>
              </a:ext>
            </a:extLst>
          </p:cNvPr>
          <p:cNvSpPr>
            <a:spLocks noGrp="1"/>
          </p:cNvSpPr>
          <p:nvPr>
            <p:ph type="body" sz="quarter" idx="19" hasCustomPrompt="1"/>
          </p:nvPr>
        </p:nvSpPr>
        <p:spPr>
          <a:xfrm>
            <a:off x="360000" y="5976000"/>
            <a:ext cx="11473200" cy="180000"/>
          </a:xfrm>
        </p:spPr>
        <p:txBody>
          <a:bodyPr anchor="b" anchorCtr="0"/>
          <a:lstStyle>
            <a:lvl1pPr marL="0" indent="0" algn="r">
              <a:spcAft>
                <a:spcPts val="300"/>
              </a:spcAft>
              <a:buFont typeface="Arial" panose="020B0604020202020204" pitchFamily="34" charset="0"/>
              <a:buNone/>
              <a:defRPr sz="800" i="0">
                <a:solidFill>
                  <a:srgbClr val="626971"/>
                </a:solidFill>
              </a:defRPr>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US" dirty="0"/>
              <a:t>Click to add notes</a:t>
            </a:r>
          </a:p>
        </p:txBody>
      </p:sp>
      <p:sp>
        <p:nvSpPr>
          <p:cNvPr id="16" name="Footer Placeholder 15">
            <a:extLst>
              <a:ext uri="{FF2B5EF4-FFF2-40B4-BE49-F238E27FC236}">
                <a16:creationId xmlns:a16="http://schemas.microsoft.com/office/drawing/2014/main" id="{795D08F0-8E8F-4519-8C80-F3B73A64EB1C}"/>
              </a:ext>
            </a:extLst>
          </p:cNvPr>
          <p:cNvSpPr>
            <a:spLocks noGrp="1"/>
          </p:cNvSpPr>
          <p:nvPr>
            <p:ph type="ftr" sz="quarter" idx="21"/>
          </p:nvPr>
        </p:nvSpPr>
        <p:spPr/>
        <p:txBody>
          <a:bodyPr/>
          <a:lstStyle/>
          <a:p>
            <a:endParaRPr lang="en-US" dirty="0"/>
          </a:p>
        </p:txBody>
      </p:sp>
      <p:sp>
        <p:nvSpPr>
          <p:cNvPr id="17" name="Slide Number Placeholder 16">
            <a:extLst>
              <a:ext uri="{FF2B5EF4-FFF2-40B4-BE49-F238E27FC236}">
                <a16:creationId xmlns:a16="http://schemas.microsoft.com/office/drawing/2014/main" id="{EB87A806-BCD0-4287-9829-0F7D2EEE24E7}"/>
              </a:ext>
            </a:extLst>
          </p:cNvPr>
          <p:cNvSpPr>
            <a:spLocks noGrp="1"/>
          </p:cNvSpPr>
          <p:nvPr>
            <p:ph type="sldNum" sz="quarter" idx="22"/>
          </p:nvPr>
        </p:nvSpPr>
        <p:spPr/>
        <p:txBody>
          <a:bodyPr/>
          <a:lstStyle/>
          <a:p>
            <a:fld id="{23AA811B-2EBD-4900-905E-5BE206449611}" type="slidenum">
              <a:rPr lang="en-US" smtClean="0"/>
              <a:pPr/>
              <a:t>‹#›</a:t>
            </a:fld>
            <a:endParaRPr lang="en-US" dirty="0"/>
          </a:p>
        </p:txBody>
      </p:sp>
      <p:sp>
        <p:nvSpPr>
          <p:cNvPr id="2" name="Date Placeholder 1">
            <a:extLst>
              <a:ext uri="{FF2B5EF4-FFF2-40B4-BE49-F238E27FC236}">
                <a16:creationId xmlns:a16="http://schemas.microsoft.com/office/drawing/2014/main" id="{5F19805D-2E36-429F-857B-2C2C7AD8ACB1}"/>
              </a:ext>
            </a:extLst>
          </p:cNvPr>
          <p:cNvSpPr>
            <a:spLocks noGrp="1"/>
          </p:cNvSpPr>
          <p:nvPr>
            <p:ph type="dt" sz="half" idx="23"/>
          </p:nvPr>
        </p:nvSpPr>
        <p:spPr/>
        <p:txBody>
          <a:bodyPr/>
          <a:lstStyle/>
          <a:p>
            <a:fld id="{51983BA8-EBAA-46D0-A8B5-728157174666}" type="datetime5">
              <a:rPr lang="en-GB" smtClean="0"/>
              <a:t>5-Jan-24</a:t>
            </a:fld>
            <a:endParaRPr lang="en-GB" dirty="0"/>
          </a:p>
        </p:txBody>
      </p:sp>
    </p:spTree>
    <p:extLst>
      <p:ext uri="{BB962C8B-B14F-4D97-AF65-F5344CB8AC3E}">
        <p14:creationId xmlns:p14="http://schemas.microsoft.com/office/powerpoint/2010/main" val="406092474"/>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6594858B-919D-467E-90F0-549EC3FFA525}" type="datetime5">
              <a:rPr lang="en-GB" smtClean="0"/>
              <a:t>5-Jan-24</a:t>
            </a:fld>
            <a:endParaRPr lang="en-US"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13" name="Background">
            <a:extLst>
              <a:ext uri="{FF2B5EF4-FFF2-40B4-BE49-F238E27FC236}">
                <a16:creationId xmlns:a16="http://schemas.microsoft.com/office/drawing/2014/main" id="{1099B21F-3FF4-4A40-A8F8-CC0F45DAE535}"/>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18" name="color background">
            <a:extLst>
              <a:ext uri="{FF2B5EF4-FFF2-40B4-BE49-F238E27FC236}">
                <a16:creationId xmlns:a16="http://schemas.microsoft.com/office/drawing/2014/main" id="{2EFF05D2-B8FE-4280-A994-F1D25E603926}"/>
              </a:ext>
            </a:extLst>
          </p:cNvPr>
          <p:cNvSpPr/>
          <p:nvPr userDrawn="1"/>
        </p:nvSpPr>
        <p:spPr>
          <a:xfrm>
            <a:off x="360000" y="1619999"/>
            <a:ext cx="11473200" cy="45379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7" name="Title 1">
            <a:extLst>
              <a:ext uri="{FF2B5EF4-FFF2-40B4-BE49-F238E27FC236}">
                <a16:creationId xmlns:a16="http://schemas.microsoft.com/office/drawing/2014/main" id="{D8C3814B-8F60-457F-964C-8D037E53E405}"/>
              </a:ext>
            </a:extLst>
          </p:cNvPr>
          <p:cNvSpPr>
            <a:spLocks noGrp="1"/>
          </p:cNvSpPr>
          <p:nvPr>
            <p:ph type="ctrTitle" hasCustomPrompt="1"/>
          </p:nvPr>
        </p:nvSpPr>
        <p:spPr>
          <a:xfrm>
            <a:off x="359999" y="1619250"/>
            <a:ext cx="11474811" cy="4538663"/>
          </a:xfrm>
          <a:noFill/>
        </p:spPr>
        <p:txBody>
          <a:bodyPr lIns="684000" tIns="684000" rIns="6840000" bIns="1296000" anchor="b"/>
          <a:lstStyle>
            <a:lvl1pPr algn="l">
              <a:lnSpc>
                <a:spcPct val="95000"/>
              </a:lnSpc>
              <a:defRPr sz="4000">
                <a:solidFill>
                  <a:schemeClr val="bg1"/>
                </a:solidFill>
              </a:defRPr>
            </a:lvl1pPr>
          </a:lstStyle>
          <a:p>
            <a:r>
              <a:rPr lang="en-US" dirty="0"/>
              <a:t>Click to add title</a:t>
            </a:r>
          </a:p>
        </p:txBody>
      </p:sp>
      <p:sp>
        <p:nvSpPr>
          <p:cNvPr id="14" name="Picture Placeholder 6">
            <a:extLst>
              <a:ext uri="{FF2B5EF4-FFF2-40B4-BE49-F238E27FC236}">
                <a16:creationId xmlns:a16="http://schemas.microsoft.com/office/drawing/2014/main" id="{E9DD3986-0089-43D3-A07A-A8607315F6C6}"/>
              </a:ext>
            </a:extLst>
          </p:cNvPr>
          <p:cNvSpPr>
            <a:spLocks noGrp="1"/>
          </p:cNvSpPr>
          <p:nvPr>
            <p:ph type="pic" sz="quarter" idx="18" hasCustomPrompt="1"/>
          </p:nvPr>
        </p:nvSpPr>
        <p:spPr>
          <a:xfrm>
            <a:off x="6184900" y="1959337"/>
            <a:ext cx="4932000" cy="4518000"/>
          </a:xfrm>
          <a:solidFill>
            <a:schemeClr val="accent6"/>
          </a:solidFill>
        </p:spPr>
        <p:txBody>
          <a:bodyPr lIns="72000" tIns="72000" anchor="t" anchorCtr="0"/>
          <a:lstStyle>
            <a:lvl1pPr marL="0" indent="0" algn="l">
              <a:buNone/>
              <a:defRPr sz="1600">
                <a:solidFill>
                  <a:schemeClr val="tx2"/>
                </a:solidFill>
              </a:defRPr>
            </a:lvl1pPr>
          </a:lstStyle>
          <a:p>
            <a:r>
              <a:rPr lang="en-US" noProof="0" dirty="0"/>
              <a:t>Click icon to add picture or click on frame and insert picture via Templafy Images</a:t>
            </a:r>
          </a:p>
        </p:txBody>
      </p:sp>
      <p:sp>
        <p:nvSpPr>
          <p:cNvPr id="20" name="Subtitle 2">
            <a:extLst>
              <a:ext uri="{FF2B5EF4-FFF2-40B4-BE49-F238E27FC236}">
                <a16:creationId xmlns:a16="http://schemas.microsoft.com/office/drawing/2014/main" id="{E5064863-BE0E-4878-A304-92C8DE7F93E9}"/>
              </a:ext>
            </a:extLst>
          </p:cNvPr>
          <p:cNvSpPr>
            <a:spLocks noGrp="1"/>
          </p:cNvSpPr>
          <p:nvPr>
            <p:ph type="subTitle" idx="1" hasCustomPrompt="1"/>
          </p:nvPr>
        </p:nvSpPr>
        <p:spPr bwMode="white">
          <a:xfrm>
            <a:off x="357189" y="5203412"/>
            <a:ext cx="5273884" cy="608153"/>
          </a:xfrm>
        </p:spPr>
        <p:txBody>
          <a:bodyPr lIns="684000" rIns="684000"/>
          <a:lstStyle>
            <a:lvl1pPr marL="0" indent="0" algn="l">
              <a:spcBef>
                <a:spcPts val="0"/>
              </a:spcBef>
              <a:buFont typeface="Arial" panose="020B0604020202020204" pitchFamily="34" charset="0"/>
              <a:buChar char="​"/>
              <a:defRPr sz="1400" cap="none" baseline="0">
                <a:solidFill>
                  <a:schemeClr val="bg1"/>
                </a:solidFill>
              </a:defRPr>
            </a:lvl1pPr>
            <a:lvl2pPr marL="0" indent="0" algn="l">
              <a:buFont typeface="Arial" panose="020B0604020202020204" pitchFamily="34" charset="0"/>
              <a:buNone/>
              <a:defRPr sz="1600" cap="all">
                <a:solidFill>
                  <a:schemeClr val="bg1"/>
                </a:solidFill>
              </a:defRPr>
            </a:lvl2pPr>
            <a:lvl3pPr marL="0" indent="0" algn="l">
              <a:buFont typeface="Arial" panose="020B0604020202020204" pitchFamily="34" charset="0"/>
              <a:buChar char="​"/>
              <a:defRPr sz="1600" cap="all"/>
            </a:lvl3pPr>
            <a:lvl4pPr marL="0" indent="0" algn="l">
              <a:buFont typeface="Arial" panose="020B0604020202020204" pitchFamily="34" charset="0"/>
              <a:buChar char="​"/>
              <a:defRPr sz="1600" cap="all"/>
            </a:lvl4pPr>
            <a:lvl5pPr marL="0" indent="0" algn="l">
              <a:buFont typeface="Arial" panose="020B0604020202020204" pitchFamily="34" charset="0"/>
              <a:buChar char="​"/>
              <a:defRPr sz="1600" cap="all"/>
            </a:lvl5pPr>
            <a:lvl6pPr marL="0" indent="0" algn="l">
              <a:buFont typeface="Arial" panose="020B0604020202020204" pitchFamily="34" charset="0"/>
              <a:buChar char="​"/>
              <a:defRPr sz="1600" cap="all"/>
            </a:lvl6pPr>
            <a:lvl7pPr marL="0" indent="0" algn="l">
              <a:buFont typeface="Arial" panose="020B0604020202020204" pitchFamily="34" charset="0"/>
              <a:buChar char="​"/>
              <a:defRPr sz="1600" cap="all"/>
            </a:lvl7pPr>
            <a:lvl8pPr marL="0" indent="0" algn="l">
              <a:buFont typeface="Arial" panose="020B0604020202020204" pitchFamily="34" charset="0"/>
              <a:buChar char="​"/>
              <a:defRPr sz="1600" cap="all"/>
            </a:lvl8pPr>
            <a:lvl9pPr marL="0" indent="0" algn="l">
              <a:buFont typeface="Arial" panose="020B0604020202020204" pitchFamily="34" charset="0"/>
              <a:buChar char="​"/>
              <a:defRPr sz="1600" cap="all"/>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t>Click to add e-mail: xxx@copperalliance.org</a:t>
            </a:r>
          </a:p>
        </p:txBody>
      </p:sp>
      <p:pic>
        <p:nvPicPr>
          <p:cNvPr id="15" name="Picture 14">
            <a:extLst>
              <a:ext uri="{FF2B5EF4-FFF2-40B4-BE49-F238E27FC236}">
                <a16:creationId xmlns:a16="http://schemas.microsoft.com/office/drawing/2014/main" id="{291BD8A0-81D5-4E93-90E2-9195FD55FA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400" y="340745"/>
            <a:ext cx="3875533" cy="658800"/>
          </a:xfrm>
          <a:prstGeom prst="rect">
            <a:avLst/>
          </a:prstGeom>
        </p:spPr>
      </p:pic>
    </p:spTree>
    <p:extLst>
      <p:ext uri="{BB962C8B-B14F-4D97-AF65-F5344CB8AC3E}">
        <p14:creationId xmlns:p14="http://schemas.microsoft.com/office/powerpoint/2010/main" val="21380111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 Slid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96A39DAA-23C1-4200-9F0C-B378F0796EA5}" type="datetime5">
              <a:rPr lang="en-GB" smtClean="0"/>
              <a:t>5-Jan-24</a:t>
            </a:fld>
            <a:endParaRPr lang="en-US"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13" name="Background">
            <a:extLst>
              <a:ext uri="{FF2B5EF4-FFF2-40B4-BE49-F238E27FC236}">
                <a16:creationId xmlns:a16="http://schemas.microsoft.com/office/drawing/2014/main" id="{1099B21F-3FF4-4A40-A8F8-CC0F45DAE535}"/>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4" name="color background">
            <a:extLst>
              <a:ext uri="{FF2B5EF4-FFF2-40B4-BE49-F238E27FC236}">
                <a16:creationId xmlns:a16="http://schemas.microsoft.com/office/drawing/2014/main" id="{24730C40-F11A-47F2-8323-FA08BF65795D}"/>
              </a:ext>
            </a:extLst>
          </p:cNvPr>
          <p:cNvSpPr/>
          <p:nvPr userDrawn="1"/>
        </p:nvSpPr>
        <p:spPr>
          <a:xfrm>
            <a:off x="360000" y="1619999"/>
            <a:ext cx="11473200" cy="4537913"/>
          </a:xfrm>
          <a:prstGeom prst="rect">
            <a:avLst/>
          </a:prstGeom>
          <a:solidFill>
            <a:srgbClr val="D7D3C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cxnSp>
        <p:nvCxnSpPr>
          <p:cNvPr id="14" name="Straight Connector 13">
            <a:extLst>
              <a:ext uri="{FF2B5EF4-FFF2-40B4-BE49-F238E27FC236}">
                <a16:creationId xmlns:a16="http://schemas.microsoft.com/office/drawing/2014/main" id="{5B2E3164-E910-4358-AA53-7DA7AD45604B}"/>
              </a:ext>
            </a:extLst>
          </p:cNvPr>
          <p:cNvCxnSpPr>
            <a:cxnSpLocks/>
          </p:cNvCxnSpPr>
          <p:nvPr userDrawn="1"/>
        </p:nvCxnSpPr>
        <p:spPr>
          <a:xfrm>
            <a:off x="6184899" y="2340000"/>
            <a:ext cx="0" cy="307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360001" y="2343149"/>
            <a:ext cx="5273884" cy="3814764"/>
          </a:xfrm>
          <a:noFill/>
        </p:spPr>
        <p:txBody>
          <a:bodyPr lIns="684000" tIns="684000" rIns="684000" bIns="756000" anchor="b"/>
          <a:lstStyle>
            <a:lvl1pPr algn="l">
              <a:lnSpc>
                <a:spcPct val="95000"/>
              </a:lnSpc>
              <a:defRPr sz="4000">
                <a:solidFill>
                  <a:srgbClr val="626971"/>
                </a:solidFill>
              </a:defRPr>
            </a:lvl1pPr>
          </a:lstStyle>
          <a:p>
            <a:r>
              <a:rPr lang="en-US" dirty="0"/>
              <a:t>Click to add Thank you</a:t>
            </a:r>
          </a:p>
        </p:txBody>
      </p:sp>
      <p:sp>
        <p:nvSpPr>
          <p:cNvPr id="17" name="Subtitle 2">
            <a:extLst>
              <a:ext uri="{FF2B5EF4-FFF2-40B4-BE49-F238E27FC236}">
                <a16:creationId xmlns:a16="http://schemas.microsoft.com/office/drawing/2014/main" id="{26C621A4-BD2F-4C69-983B-68E206E7EE15}"/>
              </a:ext>
            </a:extLst>
          </p:cNvPr>
          <p:cNvSpPr>
            <a:spLocks noGrp="1"/>
          </p:cNvSpPr>
          <p:nvPr>
            <p:ph type="subTitle" idx="1" hasCustomPrompt="1"/>
          </p:nvPr>
        </p:nvSpPr>
        <p:spPr>
          <a:xfrm>
            <a:off x="6904800" y="4680154"/>
            <a:ext cx="4136400" cy="665845"/>
          </a:xfrm>
        </p:spPr>
        <p:txBody>
          <a:bodyPr lIns="0" rIns="0" anchor="b" anchorCtr="0"/>
          <a:lstStyle>
            <a:lvl1pPr marL="0" indent="0" algn="l">
              <a:spcBef>
                <a:spcPts val="0"/>
              </a:spcBef>
              <a:spcAft>
                <a:spcPts val="0"/>
              </a:spcAft>
              <a:buFont typeface="Arial" panose="020B0604020202020204" pitchFamily="34" charset="0"/>
              <a:buChar char="​"/>
              <a:defRPr sz="1400" cap="none" baseline="0">
                <a:solidFill>
                  <a:srgbClr val="626971"/>
                </a:solidFill>
              </a:defRPr>
            </a:lvl1pPr>
            <a:lvl2pPr marL="0" indent="0" algn="l">
              <a:buFont typeface="Arial" panose="020B0604020202020204" pitchFamily="34" charset="0"/>
              <a:buNone/>
              <a:defRPr sz="1600" cap="all">
                <a:solidFill>
                  <a:schemeClr val="bg1"/>
                </a:solidFill>
              </a:defRPr>
            </a:lvl2pPr>
            <a:lvl3pPr marL="0" indent="0" algn="l">
              <a:buFont typeface="Arial" panose="020B0604020202020204" pitchFamily="34" charset="0"/>
              <a:buChar char="​"/>
              <a:defRPr sz="1600" cap="all"/>
            </a:lvl3pPr>
            <a:lvl4pPr marL="0" indent="0" algn="l">
              <a:buFont typeface="Arial" panose="020B0604020202020204" pitchFamily="34" charset="0"/>
              <a:buChar char="​"/>
              <a:defRPr sz="1600" cap="all"/>
            </a:lvl4pPr>
            <a:lvl5pPr marL="0" indent="0" algn="l">
              <a:buFont typeface="Arial" panose="020B0604020202020204" pitchFamily="34" charset="0"/>
              <a:buChar char="​"/>
              <a:defRPr sz="1600" cap="all"/>
            </a:lvl5pPr>
            <a:lvl6pPr marL="0" indent="0" algn="l">
              <a:buFont typeface="Arial" panose="020B0604020202020204" pitchFamily="34" charset="0"/>
              <a:buChar char="​"/>
              <a:defRPr sz="1600" cap="all"/>
            </a:lvl6pPr>
            <a:lvl7pPr marL="0" indent="0" algn="l">
              <a:buFont typeface="Arial" panose="020B0604020202020204" pitchFamily="34" charset="0"/>
              <a:buChar char="​"/>
              <a:defRPr sz="1600" cap="all"/>
            </a:lvl7pPr>
            <a:lvl8pPr marL="0" indent="0" algn="l">
              <a:buFont typeface="Arial" panose="020B0604020202020204" pitchFamily="34" charset="0"/>
              <a:buChar char="​"/>
              <a:defRPr sz="1600" cap="all"/>
            </a:lvl8pPr>
            <a:lvl9pPr marL="0" indent="0" algn="l">
              <a:buFont typeface="Arial" panose="020B0604020202020204" pitchFamily="34" charset="0"/>
              <a:buChar char="​"/>
              <a:defRPr sz="1600" cap="all"/>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t>Click to add e-mail: xxx@copperalliance.org</a:t>
            </a:r>
          </a:p>
        </p:txBody>
      </p:sp>
      <p:pic>
        <p:nvPicPr>
          <p:cNvPr id="15" name="Picture 14">
            <a:extLst>
              <a:ext uri="{FF2B5EF4-FFF2-40B4-BE49-F238E27FC236}">
                <a16:creationId xmlns:a16="http://schemas.microsoft.com/office/drawing/2014/main" id="{2864EA9F-C826-43BD-9516-CB9E97EF71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400" y="340745"/>
            <a:ext cx="3875533" cy="658800"/>
          </a:xfrm>
          <a:prstGeom prst="rect">
            <a:avLst/>
          </a:prstGeom>
        </p:spPr>
      </p:pic>
    </p:spTree>
    <p:extLst>
      <p:ext uri="{BB962C8B-B14F-4D97-AF65-F5344CB8AC3E}">
        <p14:creationId xmlns:p14="http://schemas.microsoft.com/office/powerpoint/2010/main" val="31640604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D909-49D5-40E7-8A46-904F4218013D}"/>
              </a:ext>
            </a:extLst>
          </p:cNvPr>
          <p:cNvSpPr>
            <a:spLocks noGrp="1"/>
          </p:cNvSpPr>
          <p:nvPr>
            <p:ph type="title" hasCustomPrompt="1"/>
          </p:nvPr>
        </p:nvSpPr>
        <p:spPr/>
        <p:txBody>
          <a:bodyPr/>
          <a:lstStyle/>
          <a:p>
            <a:r>
              <a:rPr lang="en-US" dirty="0"/>
              <a:t>Click to add title</a:t>
            </a:r>
          </a:p>
        </p:txBody>
      </p:sp>
      <p:sp>
        <p:nvSpPr>
          <p:cNvPr id="10" name="Footer Placeholder 9">
            <a:extLst>
              <a:ext uri="{FF2B5EF4-FFF2-40B4-BE49-F238E27FC236}">
                <a16:creationId xmlns:a16="http://schemas.microsoft.com/office/drawing/2014/main" id="{92C8D60A-DD7D-419C-982C-4960CEAA2A07}"/>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2501AFD4-BD31-4906-ADED-7F45E71AA766}"/>
              </a:ext>
            </a:extLst>
          </p:cNvPr>
          <p:cNvSpPr>
            <a:spLocks noGrp="1"/>
          </p:cNvSpPr>
          <p:nvPr>
            <p:ph type="sldNum" sz="quarter" idx="12"/>
          </p:nvPr>
        </p:nvSpPr>
        <p:spPr/>
        <p:txBody>
          <a:bodyPr/>
          <a:lstStyle/>
          <a:p>
            <a:fld id="{23AA811B-2EBD-4900-905E-5BE206449611}" type="slidenum">
              <a:rPr lang="en-US" smtClean="0"/>
              <a:pPr/>
              <a:t>‹#›</a:t>
            </a:fld>
            <a:endParaRPr lang="en-US" dirty="0"/>
          </a:p>
        </p:txBody>
      </p:sp>
      <p:sp>
        <p:nvSpPr>
          <p:cNvPr id="6" name="Text Placeholder note">
            <a:extLst>
              <a:ext uri="{FF2B5EF4-FFF2-40B4-BE49-F238E27FC236}">
                <a16:creationId xmlns:a16="http://schemas.microsoft.com/office/drawing/2014/main" id="{E8C91D9D-3A19-4960-A4ED-10456242CD2E}"/>
              </a:ext>
            </a:extLst>
          </p:cNvPr>
          <p:cNvSpPr>
            <a:spLocks noGrp="1"/>
          </p:cNvSpPr>
          <p:nvPr>
            <p:ph type="body" sz="quarter" idx="17" hasCustomPrompt="1"/>
          </p:nvPr>
        </p:nvSpPr>
        <p:spPr>
          <a:xfrm>
            <a:off x="360000" y="5976000"/>
            <a:ext cx="11473200" cy="180000"/>
          </a:xfrm>
        </p:spPr>
        <p:txBody>
          <a:bodyPr anchor="b" anchorCtr="0"/>
          <a:lstStyle>
            <a:lvl1pPr marL="0" indent="0" algn="r">
              <a:spcAft>
                <a:spcPts val="300"/>
              </a:spcAft>
              <a:buFont typeface="Arial" panose="020B0604020202020204" pitchFamily="34" charset="0"/>
              <a:buNone/>
              <a:defRPr sz="800" i="0">
                <a:solidFill>
                  <a:srgbClr val="626971"/>
                </a:solidFill>
              </a:defRPr>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US" dirty="0"/>
              <a:t>Click to add notes</a:t>
            </a:r>
          </a:p>
        </p:txBody>
      </p:sp>
      <p:sp>
        <p:nvSpPr>
          <p:cNvPr id="3" name="Date Placeholder 2">
            <a:extLst>
              <a:ext uri="{FF2B5EF4-FFF2-40B4-BE49-F238E27FC236}">
                <a16:creationId xmlns:a16="http://schemas.microsoft.com/office/drawing/2014/main" id="{173843BC-E66A-412C-9D78-37CFEB174CB9}"/>
              </a:ext>
            </a:extLst>
          </p:cNvPr>
          <p:cNvSpPr>
            <a:spLocks noGrp="1"/>
          </p:cNvSpPr>
          <p:nvPr>
            <p:ph type="dt" sz="half" idx="18"/>
          </p:nvPr>
        </p:nvSpPr>
        <p:spPr/>
        <p:txBody>
          <a:bodyPr/>
          <a:lstStyle/>
          <a:p>
            <a:fld id="{51983BA8-EBAA-46D0-A8B5-728157174666}" type="datetime5">
              <a:rPr lang="en-GB" smtClean="0"/>
              <a:t>5-Jan-24</a:t>
            </a:fld>
            <a:endParaRPr lang="en-GB" dirty="0"/>
          </a:p>
        </p:txBody>
      </p:sp>
    </p:spTree>
    <p:extLst>
      <p:ext uri="{BB962C8B-B14F-4D97-AF65-F5344CB8AC3E}">
        <p14:creationId xmlns:p14="http://schemas.microsoft.com/office/powerpoint/2010/main" val="34508886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Footer Placeholder 8">
            <a:extLst>
              <a:ext uri="{FF2B5EF4-FFF2-40B4-BE49-F238E27FC236}">
                <a16:creationId xmlns:a16="http://schemas.microsoft.com/office/drawing/2014/main" id="{2A4390C0-7373-4820-BEE0-6462A7F6320D}"/>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B5758117-53F4-4125-AFB8-00547CBE054C}"/>
              </a:ext>
            </a:extLst>
          </p:cNvPr>
          <p:cNvSpPr>
            <a:spLocks noGrp="1"/>
          </p:cNvSpPr>
          <p:nvPr>
            <p:ph type="sldNum" sz="quarter" idx="12"/>
          </p:nvPr>
        </p:nvSpPr>
        <p:spPr/>
        <p:txBody>
          <a:bodyPr/>
          <a:lstStyle/>
          <a:p>
            <a:fld id="{23AA811B-2EBD-4900-905E-5BE206449611}" type="slidenum">
              <a:rPr lang="en-US" smtClean="0"/>
              <a:pPr/>
              <a:t>‹#›</a:t>
            </a:fld>
            <a:endParaRPr lang="en-US" dirty="0"/>
          </a:p>
        </p:txBody>
      </p:sp>
      <p:sp>
        <p:nvSpPr>
          <p:cNvPr id="5" name="Text Placeholder note">
            <a:extLst>
              <a:ext uri="{FF2B5EF4-FFF2-40B4-BE49-F238E27FC236}">
                <a16:creationId xmlns:a16="http://schemas.microsoft.com/office/drawing/2014/main" id="{D50B2C44-59DD-4A6A-96C7-A93C464158BA}"/>
              </a:ext>
            </a:extLst>
          </p:cNvPr>
          <p:cNvSpPr>
            <a:spLocks noGrp="1"/>
          </p:cNvSpPr>
          <p:nvPr>
            <p:ph type="body" sz="quarter" idx="17" hasCustomPrompt="1"/>
          </p:nvPr>
        </p:nvSpPr>
        <p:spPr>
          <a:xfrm>
            <a:off x="360000" y="5976000"/>
            <a:ext cx="11473200" cy="180000"/>
          </a:xfrm>
        </p:spPr>
        <p:txBody>
          <a:bodyPr anchor="b" anchorCtr="0"/>
          <a:lstStyle>
            <a:lvl1pPr marL="0" indent="0" algn="r">
              <a:spcAft>
                <a:spcPts val="300"/>
              </a:spcAft>
              <a:buFont typeface="Arial" panose="020B0604020202020204" pitchFamily="34" charset="0"/>
              <a:buNone/>
              <a:defRPr sz="800" i="0">
                <a:solidFill>
                  <a:srgbClr val="626971"/>
                </a:solidFill>
              </a:defRPr>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US" dirty="0"/>
              <a:t>Click to add notes</a:t>
            </a:r>
          </a:p>
        </p:txBody>
      </p:sp>
      <p:sp>
        <p:nvSpPr>
          <p:cNvPr id="2" name="Date Placeholder 1">
            <a:extLst>
              <a:ext uri="{FF2B5EF4-FFF2-40B4-BE49-F238E27FC236}">
                <a16:creationId xmlns:a16="http://schemas.microsoft.com/office/drawing/2014/main" id="{3F9A3F0F-F77F-4287-9247-3B1EF6BA7A53}"/>
              </a:ext>
            </a:extLst>
          </p:cNvPr>
          <p:cNvSpPr>
            <a:spLocks noGrp="1"/>
          </p:cNvSpPr>
          <p:nvPr>
            <p:ph type="dt" sz="half" idx="18"/>
          </p:nvPr>
        </p:nvSpPr>
        <p:spPr/>
        <p:txBody>
          <a:bodyPr/>
          <a:lstStyle/>
          <a:p>
            <a:fld id="{51983BA8-EBAA-46D0-A8B5-728157174666}" type="datetime5">
              <a:rPr lang="en-GB" smtClean="0"/>
              <a:t>5-Jan-24</a:t>
            </a:fld>
            <a:endParaRPr lang="en-GB" dirty="0"/>
          </a:p>
        </p:txBody>
      </p:sp>
    </p:spTree>
    <p:extLst>
      <p:ext uri="{BB962C8B-B14F-4D97-AF65-F5344CB8AC3E}">
        <p14:creationId xmlns:p14="http://schemas.microsoft.com/office/powerpoint/2010/main" val="28439488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User guide">
    <p:spTree>
      <p:nvGrpSpPr>
        <p:cNvPr id="1" name=""/>
        <p:cNvGrpSpPr/>
        <p:nvPr/>
      </p:nvGrpSpPr>
      <p:grpSpPr>
        <a:xfrm>
          <a:off x="0" y="0"/>
          <a:ext cx="0" cy="0"/>
          <a:chOff x="0" y="0"/>
          <a:chExt cx="0" cy="0"/>
        </a:xfrm>
      </p:grpSpPr>
      <p:sp>
        <p:nvSpPr>
          <p:cNvPr id="9" name="Fast overskrift"/>
          <p:cNvSpPr txBox="1"/>
          <p:nvPr userDrawn="1"/>
        </p:nvSpPr>
        <p:spPr>
          <a:xfrm>
            <a:off x="357188" y="358775"/>
            <a:ext cx="11291885" cy="740109"/>
          </a:xfrm>
          <a:prstGeom prst="rect">
            <a:avLst/>
          </a:prstGeom>
          <a:noFill/>
        </p:spPr>
        <p:txBody>
          <a:bodyPr wrap="square" lIns="0" tIns="0" rIns="0" bIns="0" rtlCol="0" anchor="t" anchorCtr="0">
            <a:noAutofit/>
          </a:bodyPr>
          <a:lstStyle/>
          <a:p>
            <a:r>
              <a:rPr lang="en-US" sz="3200" b="0" noProof="1">
                <a:solidFill>
                  <a:schemeClr val="tx1"/>
                </a:solidFill>
                <a:latin typeface="+mj-lt"/>
                <a:cs typeface="Arial" panose="020B0604020202020204" pitchFamily="34" charset="0"/>
              </a:rPr>
              <a:t>TIPS &amp; TRICKS - YOUR USER GUIDE</a:t>
            </a:r>
          </a:p>
        </p:txBody>
      </p:sp>
      <p:sp>
        <p:nvSpPr>
          <p:cNvPr id="13" name="Text Box 2">
            <a:extLst>
              <a:ext uri="{FF2B5EF4-FFF2-40B4-BE49-F238E27FC236}">
                <a16:creationId xmlns:a16="http://schemas.microsoft.com/office/drawing/2014/main" id="{0BB3B459-CDFE-44C8-879C-511BDE5A64B2}"/>
              </a:ext>
            </a:extLst>
          </p:cNvPr>
          <p:cNvSpPr txBox="1">
            <a:spLocks noChangeArrowheads="1"/>
          </p:cNvSpPr>
          <p:nvPr userDrawn="1"/>
        </p:nvSpPr>
        <p:spPr bwMode="auto">
          <a:xfrm>
            <a:off x="366713" y="1625600"/>
            <a:ext cx="2448000"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latin typeface="+mn-lt"/>
                <a:cs typeface="Arial" panose="020B0604020202020204" pitchFamily="34" charset="0"/>
              </a:rPr>
              <a:t>TEXT STYLES</a:t>
            </a:r>
            <a:endParaRPr lang="en-US" altLang="da-DK" sz="1600" b="0" noProof="1">
              <a:solidFill>
                <a:schemeClr val="tx1"/>
              </a:solidFill>
              <a:latin typeface="+mn-lt"/>
              <a:cs typeface="Arial" panose="020B0604020202020204" pitchFamily="34" charset="0"/>
            </a:endParaRPr>
          </a:p>
          <a:p>
            <a:pPr eaLnBrk="1" hangingPunct="1">
              <a:spcAft>
                <a:spcPts val="600"/>
              </a:spcAft>
              <a:defRPr/>
            </a:pPr>
            <a:r>
              <a:rPr lang="en-US" altLang="da-DK" sz="900" b="0" noProof="1">
                <a:solidFill>
                  <a:schemeClr val="tx1"/>
                </a:solidFill>
                <a:latin typeface="+mn-lt"/>
                <a:cs typeface="Arial" panose="020B0604020202020204" pitchFamily="34" charset="0"/>
              </a:rPr>
              <a:t>Use the </a:t>
            </a:r>
            <a:r>
              <a:rPr lang="en-US" altLang="da-DK" sz="900" b="1" noProof="1">
                <a:solidFill>
                  <a:schemeClr val="tx1"/>
                </a:solidFill>
                <a:latin typeface="+mn-lt"/>
                <a:cs typeface="Arial" panose="020B0604020202020204" pitchFamily="34" charset="0"/>
              </a:rPr>
              <a:t>TAB</a:t>
            </a:r>
            <a:r>
              <a:rPr lang="en-US" altLang="da-DK" sz="900" b="0" noProof="1">
                <a:solidFill>
                  <a:schemeClr val="tx1"/>
                </a:solidFill>
                <a:latin typeface="+mn-lt"/>
                <a:cs typeface="Arial" panose="020B0604020202020204" pitchFamily="34" charset="0"/>
              </a:rPr>
              <a:t>-key</a:t>
            </a:r>
            <a:r>
              <a:rPr lang="en-US" altLang="da-DK" sz="900" b="0" baseline="0" noProof="1">
                <a:solidFill>
                  <a:schemeClr val="tx1"/>
                </a:solidFill>
                <a:latin typeface="+mn-lt"/>
                <a:cs typeface="Arial" panose="020B0604020202020204" pitchFamily="34" charset="0"/>
              </a:rPr>
              <a:t> to jump through </a:t>
            </a:r>
            <a:br>
              <a:rPr lang="en-US" altLang="da-DK" sz="900" b="0" baseline="0" noProof="1">
                <a:solidFill>
                  <a:schemeClr val="tx1"/>
                </a:solidFill>
                <a:latin typeface="+mn-lt"/>
                <a:cs typeface="Arial" panose="020B0604020202020204" pitchFamily="34" charset="0"/>
              </a:rPr>
            </a:br>
            <a:r>
              <a:rPr lang="en-US" altLang="da-DK" sz="900" b="0" baseline="0" noProof="1">
                <a:solidFill>
                  <a:schemeClr val="tx1"/>
                </a:solidFill>
                <a:latin typeface="+mn-lt"/>
                <a:cs typeface="Arial" panose="020B0604020202020204" pitchFamily="34" charset="0"/>
              </a:rPr>
              <a:t>levels. Click </a:t>
            </a:r>
            <a:r>
              <a:rPr lang="en-US" altLang="da-DK" sz="900" b="1" baseline="0" noProof="1">
                <a:solidFill>
                  <a:schemeClr val="tx1"/>
                </a:solidFill>
                <a:latin typeface="+mn-lt"/>
                <a:cs typeface="Arial" panose="020B0604020202020204" pitchFamily="34" charset="0"/>
              </a:rPr>
              <a:t>ENTER</a:t>
            </a:r>
            <a:r>
              <a:rPr lang="en-US" altLang="da-DK" sz="900" b="0" baseline="0" noProof="1">
                <a:solidFill>
                  <a:schemeClr val="tx1"/>
                </a:solidFill>
                <a:latin typeface="+mn-lt"/>
                <a:cs typeface="Arial" panose="020B0604020202020204" pitchFamily="34" charset="0"/>
              </a:rPr>
              <a:t>, then </a:t>
            </a:r>
            <a:r>
              <a:rPr lang="en-US" altLang="da-DK" sz="900" b="1" baseline="0" noProof="1">
                <a:solidFill>
                  <a:schemeClr val="tx1"/>
                </a:solidFill>
                <a:latin typeface="+mn-lt"/>
                <a:cs typeface="Arial" panose="020B0604020202020204" pitchFamily="34" charset="0"/>
              </a:rPr>
              <a:t>TAB</a:t>
            </a:r>
            <a:r>
              <a:rPr lang="en-US" altLang="da-DK" sz="900" b="0" baseline="0" noProof="1">
                <a:solidFill>
                  <a:schemeClr val="tx1"/>
                </a:solidFill>
                <a:latin typeface="+mn-lt"/>
                <a:cs typeface="Arial" panose="020B0604020202020204" pitchFamily="34" charset="0"/>
              </a:rPr>
              <a:t> to switch from one level to the next level</a:t>
            </a:r>
          </a:p>
          <a:p>
            <a:pPr eaLnBrk="1" hangingPunct="1">
              <a:spcAft>
                <a:spcPts val="600"/>
              </a:spcAft>
              <a:defRPr/>
            </a:pPr>
            <a:r>
              <a:rPr lang="en-US" altLang="da-DK" sz="900" b="0" baseline="0" noProof="1">
                <a:solidFill>
                  <a:schemeClr val="tx1"/>
                </a:solidFill>
                <a:latin typeface="+mn-lt"/>
                <a:cs typeface="Arial" panose="020B0604020202020204" pitchFamily="34" charset="0"/>
              </a:rPr>
              <a:t>To go back in levels use </a:t>
            </a:r>
            <a:r>
              <a:rPr lang="en-US" altLang="da-DK" sz="900" b="1" baseline="0" noProof="1">
                <a:solidFill>
                  <a:schemeClr val="tx1"/>
                </a:solidFill>
                <a:latin typeface="+mn-lt"/>
                <a:cs typeface="Arial" panose="020B0604020202020204" pitchFamily="34" charset="0"/>
              </a:rPr>
              <a:t>SHIFT-TAB</a:t>
            </a:r>
            <a:endParaRPr lang="en-US" sz="900" b="1" noProof="1">
              <a:solidFill>
                <a:schemeClr val="tx1"/>
              </a:solidFill>
              <a:latin typeface="+mn-lt"/>
              <a:cs typeface="Arial" panose="020B0604020202020204" pitchFamily="34" charset="0"/>
            </a:endParaRPr>
          </a:p>
          <a:p>
            <a:pPr eaLnBrk="1" hangingPunct="1">
              <a:spcAft>
                <a:spcPts val="600"/>
              </a:spcAft>
              <a:defRPr/>
            </a:pPr>
            <a:r>
              <a:rPr lang="en-US" sz="900" noProof="1">
                <a:solidFill>
                  <a:schemeClr val="tx1"/>
                </a:solidFill>
                <a:latin typeface="+mn-lt"/>
                <a:cs typeface="Arial" panose="020B0604020202020204" pitchFamily="34" charset="0"/>
              </a:rPr>
              <a:t>Alternatively, </a:t>
            </a:r>
            <a:r>
              <a:rPr lang="en-US" sz="900" b="1" noProof="1">
                <a:solidFill>
                  <a:schemeClr val="tx1"/>
                </a:solidFill>
                <a:latin typeface="+mn-lt"/>
                <a:cs typeface="Arial" panose="020B0604020202020204" pitchFamily="34" charset="0"/>
              </a:rPr>
              <a:t>Increase</a:t>
            </a:r>
            <a:r>
              <a:rPr lang="en-US" sz="900" baseline="0" noProof="1">
                <a:solidFill>
                  <a:schemeClr val="tx1"/>
                </a:solidFill>
                <a:latin typeface="+mn-lt"/>
                <a:cs typeface="Arial" panose="020B0604020202020204" pitchFamily="34" charset="0"/>
              </a:rPr>
              <a:t> and</a:t>
            </a:r>
            <a:br>
              <a:rPr lang="en-US" sz="900" baseline="0" noProof="1">
                <a:solidFill>
                  <a:schemeClr val="tx1"/>
                </a:solidFill>
                <a:latin typeface="+mn-lt"/>
                <a:cs typeface="Arial" panose="020B0604020202020204" pitchFamily="34" charset="0"/>
              </a:rPr>
            </a:br>
            <a:r>
              <a:rPr lang="en-US" sz="900" b="1" baseline="0" noProof="1">
                <a:solidFill>
                  <a:schemeClr val="tx1"/>
                </a:solidFill>
                <a:latin typeface="+mn-lt"/>
                <a:cs typeface="Arial" panose="020B0604020202020204" pitchFamily="34" charset="0"/>
              </a:rPr>
              <a:t>Decrease </a:t>
            </a:r>
            <a:r>
              <a:rPr lang="en-US" sz="900" baseline="0" noProof="1">
                <a:solidFill>
                  <a:schemeClr val="tx1"/>
                </a:solidFill>
                <a:latin typeface="+mn-lt"/>
                <a:cs typeface="Arial" panose="020B0604020202020204" pitchFamily="34" charset="0"/>
              </a:rPr>
              <a:t>list level can be used</a:t>
            </a:r>
            <a:br>
              <a:rPr lang="en-US" altLang="da-DK" sz="900" b="0" noProof="1">
                <a:solidFill>
                  <a:schemeClr val="tx1"/>
                </a:solidFill>
                <a:latin typeface="+mn-lt"/>
                <a:cs typeface="Arial" panose="020B0604020202020204" pitchFamily="34" charset="0"/>
              </a:rPr>
            </a:br>
            <a:br>
              <a:rPr lang="en-US" altLang="da-DK" sz="900" b="0" noProof="1">
                <a:solidFill>
                  <a:schemeClr val="tx1"/>
                </a:solidFill>
                <a:latin typeface="+mn-lt"/>
                <a:cs typeface="Arial" panose="020B0604020202020204" pitchFamily="34" charset="0"/>
              </a:rPr>
            </a:br>
            <a:r>
              <a:rPr lang="en-US" sz="900" b="1" noProof="1">
                <a:solidFill>
                  <a:schemeClr val="tx1"/>
                </a:solidFill>
                <a:latin typeface="+mn-lt"/>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US" altLang="da-DK" sz="900" noProof="1">
                <a:solidFill>
                  <a:schemeClr val="tx1"/>
                </a:solidFill>
                <a:latin typeface="+mn-lt"/>
                <a:cs typeface="Arial" panose="020B0604020202020204" pitchFamily="34" charset="0"/>
              </a:rPr>
              <a:t>Click the </a:t>
            </a:r>
            <a:r>
              <a:rPr lang="en-US" altLang="da-DK" sz="900" b="1" baseline="0" noProof="1">
                <a:solidFill>
                  <a:schemeClr val="tx1"/>
                </a:solidFill>
                <a:latin typeface="+mn-lt"/>
                <a:cs typeface="Arial" panose="020B0604020202020204" pitchFamily="34" charset="0"/>
              </a:rPr>
              <a:t>Reset </a:t>
            </a:r>
            <a:r>
              <a:rPr lang="en-US" altLang="da-DK" sz="900" noProof="1">
                <a:solidFill>
                  <a:schemeClr val="tx1"/>
                </a:solidFill>
                <a:latin typeface="+mn-lt"/>
                <a:cs typeface="Arial" panose="020B0604020202020204" pitchFamily="34" charset="0"/>
              </a:rPr>
              <a:t>menu to reset position, size</a:t>
            </a:r>
            <a:r>
              <a:rPr lang="en-US" altLang="da-DK" sz="900" baseline="0" noProof="1">
                <a:solidFill>
                  <a:schemeClr val="tx1"/>
                </a:solidFill>
                <a:latin typeface="+mn-lt"/>
                <a:cs typeface="Arial" panose="020B060402020202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br>
              <a:rPr lang="en-US" altLang="da-DK" sz="900" b="0" noProof="1">
                <a:solidFill>
                  <a:schemeClr val="tx1"/>
                </a:solidFill>
                <a:latin typeface="+mn-lt"/>
                <a:cs typeface="Arial" panose="020B0604020202020204" pitchFamily="34" charset="0"/>
              </a:rPr>
            </a:br>
            <a:r>
              <a:rPr lang="en-US" sz="1600" dirty="0">
                <a:latin typeface="+mn-lt"/>
                <a:cs typeface="Arial" panose="020B060402020202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0" noProof="1">
                <a:solidFill>
                  <a:schemeClr val="tx1"/>
                </a:solidFill>
                <a:latin typeface="+mn-lt"/>
                <a:cs typeface="Arial" panose="020B0604020202020204" pitchFamily="34" charset="0"/>
              </a:rPr>
              <a:t>Click on the menu </a:t>
            </a:r>
            <a:r>
              <a:rPr lang="en-US" altLang="da-DK" sz="900" b="1" noProof="1">
                <a:solidFill>
                  <a:schemeClr val="tx1"/>
                </a:solidFill>
                <a:latin typeface="+mn-lt"/>
                <a:cs typeface="Arial" panose="020B0604020202020204" pitchFamily="34" charset="0"/>
              </a:rPr>
              <a:t>New Slide </a:t>
            </a:r>
            <a:r>
              <a:rPr lang="en-US" altLang="da-DK" sz="900" b="0" noProof="1">
                <a:solidFill>
                  <a:schemeClr val="tx1"/>
                </a:solidFill>
                <a:latin typeface="+mn-lt"/>
                <a:cs typeface="Arial" panose="020B0604020202020204" pitchFamily="34" charset="0"/>
              </a:rPr>
              <a:t>in the </a:t>
            </a:r>
            <a:r>
              <a:rPr lang="en-US" altLang="da-DK" sz="900" b="1" noProof="1">
                <a:solidFill>
                  <a:schemeClr val="tx1"/>
                </a:solidFill>
                <a:latin typeface="+mn-lt"/>
                <a:cs typeface="Arial" panose="020B0604020202020204" pitchFamily="34" charset="0"/>
              </a:rPr>
              <a:t>Home</a:t>
            </a:r>
            <a:r>
              <a:rPr lang="en-US" altLang="da-DK" sz="900" b="0" noProof="1">
                <a:solidFill>
                  <a:schemeClr val="tx1"/>
                </a:solidFill>
                <a:latin typeface="+mn-lt"/>
                <a:cs typeface="Arial" panose="020B0604020202020204" pitchFamily="34" charset="0"/>
              </a:rPr>
              <a:t> tab to insert a new slide</a:t>
            </a:r>
            <a:br>
              <a:rPr lang="en-US" altLang="da-DK" sz="900" b="0" noProof="1">
                <a:solidFill>
                  <a:schemeClr val="tx1"/>
                </a:solidFill>
                <a:latin typeface="+mn-lt"/>
                <a:cs typeface="Arial" panose="020B0604020202020204" pitchFamily="34" charset="0"/>
              </a:rPr>
            </a:br>
            <a:br>
              <a:rPr lang="en-US" altLang="da-DK" sz="900" b="0" noProof="1">
                <a:solidFill>
                  <a:schemeClr val="tx1"/>
                </a:solidFill>
                <a:latin typeface="+mn-lt"/>
                <a:cs typeface="Arial" panose="020B0604020202020204" pitchFamily="34" charset="0"/>
              </a:rPr>
            </a:br>
            <a:r>
              <a:rPr lang="en-US" altLang="da-DK" sz="900" b="1" noProof="1">
                <a:solidFill>
                  <a:schemeClr val="tx1"/>
                </a:solidFill>
                <a:latin typeface="+mn-lt"/>
                <a:cs typeface="Arial" panose="020B0604020202020204" pitchFamily="34" charset="0"/>
              </a:rPr>
              <a:t>Change layout</a:t>
            </a:r>
            <a:endParaRPr lang="en-US" altLang="da-DK" sz="900" b="0" noProof="1">
              <a:solidFill>
                <a:schemeClr val="tx1"/>
              </a:solidFill>
              <a:latin typeface="+mn-lt"/>
              <a:cs typeface="Arial" panose="020B0604020202020204" pitchFamily="34" charset="0"/>
            </a:endParaRPr>
          </a:p>
          <a:p>
            <a:pPr marL="0" indent="0">
              <a:spcAft>
                <a:spcPts val="600"/>
              </a:spcAft>
              <a:buFont typeface="+mj-lt"/>
              <a:buNone/>
            </a:pPr>
            <a:r>
              <a:rPr lang="en-US" sz="900" dirty="0">
                <a:solidFill>
                  <a:srgbClr val="000000"/>
                </a:solidFill>
                <a:latin typeface="+mn-lt"/>
                <a:ea typeface="Arial" panose="020B0604020202020204" pitchFamily="34" charset="0"/>
              </a:rPr>
              <a:t>Click on the arrow next to </a:t>
            </a:r>
            <a:r>
              <a:rPr lang="en-US" sz="900" b="1" dirty="0">
                <a:solidFill>
                  <a:srgbClr val="000000"/>
                </a:solidFill>
                <a:latin typeface="+mn-lt"/>
                <a:ea typeface="Arial" panose="020B0604020202020204" pitchFamily="34" charset="0"/>
              </a:rPr>
              <a:t>Layout</a:t>
            </a:r>
            <a:br>
              <a:rPr lang="en-US" sz="900" b="1" dirty="0">
                <a:solidFill>
                  <a:srgbClr val="000000"/>
                </a:solidFill>
                <a:latin typeface="+mn-lt"/>
                <a:ea typeface="Arial" panose="020B0604020202020204" pitchFamily="34" charset="0"/>
              </a:rPr>
            </a:br>
            <a:r>
              <a:rPr lang="en-US" sz="900" dirty="0">
                <a:solidFill>
                  <a:srgbClr val="000000"/>
                </a:solidFill>
                <a:latin typeface="+mn-lt"/>
                <a:ea typeface="Arial" panose="020B0604020202020204" pitchFamily="34" charset="0"/>
              </a:rPr>
              <a:t>to view a dropdown menu of possible slide layouts</a:t>
            </a:r>
            <a:endParaRPr lang="en-US" sz="900" dirty="0">
              <a:latin typeface="+mn-lt"/>
              <a:ea typeface="Arial" panose="020B0604020202020204" pitchFamily="34" charset="0"/>
            </a:endParaRPr>
          </a:p>
        </p:txBody>
      </p:sp>
      <p:sp>
        <p:nvSpPr>
          <p:cNvPr id="14" name="Text Box 3">
            <a:extLst>
              <a:ext uri="{FF2B5EF4-FFF2-40B4-BE49-F238E27FC236}">
                <a16:creationId xmlns:a16="http://schemas.microsoft.com/office/drawing/2014/main" id="{66B3FBB4-61DE-493B-8F38-CB78E008D9BE}"/>
              </a:ext>
            </a:extLst>
          </p:cNvPr>
          <p:cNvSpPr txBox="1">
            <a:spLocks noChangeArrowheads="1"/>
          </p:cNvSpPr>
          <p:nvPr userDrawn="1"/>
        </p:nvSpPr>
        <p:spPr bwMode="auto">
          <a:xfrm>
            <a:off x="4257544" y="1634951"/>
            <a:ext cx="2448000" cy="272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latin typeface="+mn-lt"/>
                <a:cs typeface="Arial" panose="020B0604020202020204" pitchFamily="34" charset="0"/>
              </a:rPr>
              <a:t>PICTURES</a:t>
            </a:r>
            <a:endParaRPr lang="en-US" sz="1600" b="1" noProof="1">
              <a:solidFill>
                <a:schemeClr val="tx1"/>
              </a:solidFill>
              <a:latin typeface="+mn-lt"/>
              <a:cs typeface="Arial" panose="020B0604020202020204" pitchFamily="34" charset="0"/>
            </a:endParaRPr>
          </a:p>
          <a:p>
            <a:pPr eaLnBrk="1" hangingPunct="1">
              <a:spcAft>
                <a:spcPts val="600"/>
              </a:spcAft>
              <a:defRPr/>
            </a:pPr>
            <a:r>
              <a:rPr lang="en-US" altLang="da-DK" sz="900" b="0" noProof="1">
                <a:solidFill>
                  <a:schemeClr val="tx1"/>
                </a:solidFill>
                <a:latin typeface="+mn-lt"/>
                <a:cs typeface="Arial" panose="020B0604020202020204" pitchFamily="34" charset="0"/>
              </a:rPr>
              <a:t>On slides with pictureplaceholder, click on the icon and choose </a:t>
            </a:r>
            <a:r>
              <a:rPr lang="en-US" altLang="da-DK" sz="900" b="1" noProof="1">
                <a:solidFill>
                  <a:schemeClr val="tx1"/>
                </a:solidFill>
                <a:latin typeface="+mn-lt"/>
                <a:cs typeface="Arial" panose="020B0604020202020204" pitchFamily="34" charset="0"/>
              </a:rPr>
              <a:t>Insert</a:t>
            </a:r>
          </a:p>
          <a:p>
            <a:pPr eaLnBrk="1" hangingPunct="1">
              <a:spcBef>
                <a:spcPts val="1200"/>
              </a:spcBef>
              <a:spcAft>
                <a:spcPts val="600"/>
              </a:spcAft>
              <a:defRPr/>
            </a:pPr>
            <a:r>
              <a:rPr lang="en-US" sz="900" b="1" noProof="1">
                <a:solidFill>
                  <a:schemeClr val="tx1"/>
                </a:solidFill>
                <a:latin typeface="+mn-lt"/>
                <a:cs typeface="Arial" panose="020B0604020202020204" pitchFamily="34" charset="0"/>
              </a:rPr>
              <a:t>Crop picture</a:t>
            </a:r>
          </a:p>
          <a:p>
            <a:pPr eaLnBrk="1" hangingPunct="1">
              <a:spcAft>
                <a:spcPts val="600"/>
              </a:spcAft>
              <a:defRPr/>
            </a:pPr>
            <a:r>
              <a:rPr lang="en-US" altLang="da-DK" sz="900" b="1" noProof="1">
                <a:solidFill>
                  <a:schemeClr val="tx1"/>
                </a:solidFill>
                <a:latin typeface="+mn-lt"/>
                <a:cs typeface="Arial" panose="020B0604020202020204" pitchFamily="34" charset="0"/>
              </a:rPr>
              <a:t>1. </a:t>
            </a:r>
            <a:r>
              <a:rPr lang="en-US" altLang="da-DK" sz="900" b="0" noProof="1">
                <a:solidFill>
                  <a:schemeClr val="tx1"/>
                </a:solidFill>
                <a:latin typeface="+mn-lt"/>
                <a:cs typeface="Arial" panose="020B0604020202020204" pitchFamily="34" charset="0"/>
              </a:rPr>
              <a:t>Click </a:t>
            </a:r>
            <a:r>
              <a:rPr lang="en-US" altLang="da-DK" sz="900" b="1" noProof="1">
                <a:solidFill>
                  <a:schemeClr val="tx1"/>
                </a:solidFill>
                <a:latin typeface="+mn-lt"/>
                <a:cs typeface="Arial" panose="020B0604020202020204" pitchFamily="34" charset="0"/>
              </a:rPr>
              <a:t>Crop</a:t>
            </a:r>
            <a:r>
              <a:rPr lang="en-US" altLang="da-DK" sz="900" b="0" noProof="1">
                <a:solidFill>
                  <a:schemeClr val="tx1"/>
                </a:solidFill>
                <a:latin typeface="+mn-lt"/>
                <a:cs typeface="Arial" panose="020B0604020202020204" pitchFamily="34" charset="0"/>
              </a:rPr>
              <a:t> to change size or </a:t>
            </a:r>
            <a:br>
              <a:rPr lang="en-US" altLang="da-DK" sz="900" b="0"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focus of the picture</a:t>
            </a:r>
          </a:p>
          <a:p>
            <a:pPr eaLnBrk="1" hangingPunct="1">
              <a:spcAft>
                <a:spcPts val="600"/>
              </a:spcAft>
              <a:defRPr/>
            </a:pPr>
            <a:r>
              <a:rPr lang="en-US" altLang="da-DK" sz="900" b="1" noProof="1">
                <a:solidFill>
                  <a:schemeClr val="tx1"/>
                </a:solidFill>
                <a:latin typeface="+mn-lt"/>
                <a:cs typeface="Arial" panose="020B0604020202020204" pitchFamily="34" charset="0"/>
              </a:rPr>
              <a:t>2. </a:t>
            </a:r>
            <a:r>
              <a:rPr lang="en-US" altLang="da-DK" sz="900" b="0" noProof="1">
                <a:solidFill>
                  <a:schemeClr val="tx1"/>
                </a:solidFill>
                <a:latin typeface="+mn-lt"/>
                <a:cs typeface="Arial" panose="020B0604020202020204" pitchFamily="34" charset="0"/>
              </a:rPr>
              <a:t>If you want to scale the picture, </a:t>
            </a:r>
            <a:br>
              <a:rPr lang="en-US" altLang="da-DK" sz="900" b="0"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hold </a:t>
            </a:r>
            <a:r>
              <a:rPr lang="en-US" altLang="da-DK" sz="900" b="1" noProof="1">
                <a:solidFill>
                  <a:schemeClr val="tx1"/>
                </a:solidFill>
                <a:latin typeface="+mn-lt"/>
                <a:cs typeface="Arial" panose="020B0604020202020204" pitchFamily="34" charset="0"/>
              </a:rPr>
              <a:t>SHIFT</a:t>
            </a:r>
            <a:r>
              <a:rPr lang="en-US" altLang="da-DK" sz="900" b="0" noProof="1">
                <a:solidFill>
                  <a:schemeClr val="tx1"/>
                </a:solidFill>
                <a:latin typeface="+mn-lt"/>
                <a:cs typeface="Arial" panose="020B0604020202020204" pitchFamily="34" charset="0"/>
              </a:rPr>
              <a:t>-key down while </a:t>
            </a:r>
            <a:br>
              <a:rPr lang="en-US" altLang="da-DK" sz="900" b="0"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dragging the corners of the picture</a:t>
            </a:r>
            <a:br>
              <a:rPr lang="en-US" altLang="da-DK" sz="900" b="0" noProof="1">
                <a:solidFill>
                  <a:schemeClr val="tx1"/>
                </a:solidFill>
                <a:latin typeface="+mn-lt"/>
                <a:cs typeface="Arial" panose="020B0604020202020204" pitchFamily="34" charset="0"/>
              </a:rPr>
            </a:br>
            <a:endParaRPr lang="en-US" altLang="da-DK" sz="900" b="0" noProof="1">
              <a:solidFill>
                <a:schemeClr val="tx1"/>
              </a:solidFill>
              <a:latin typeface="+mn-lt"/>
              <a:cs typeface="Arial" panose="020B0604020202020204" pitchFamily="34" charset="0"/>
            </a:endParaRPr>
          </a:p>
          <a:p>
            <a:pPr eaLnBrk="1" hangingPunct="1">
              <a:spcAft>
                <a:spcPts val="600"/>
              </a:spcAft>
              <a:defRPr/>
            </a:pPr>
            <a:r>
              <a:rPr lang="en-US" altLang="da-DK" sz="900" b="1" noProof="1">
                <a:solidFill>
                  <a:schemeClr val="tx1"/>
                </a:solidFill>
                <a:latin typeface="+mn-lt"/>
                <a:cs typeface="Arial" panose="020B0604020202020204" pitchFamily="34" charset="0"/>
              </a:rPr>
              <a:t>HINT: </a:t>
            </a:r>
            <a:r>
              <a:rPr lang="en-US" altLang="da-DK" sz="900" b="0" noProof="1">
                <a:solidFill>
                  <a:schemeClr val="tx1"/>
                </a:solidFill>
                <a:latin typeface="+mn-lt"/>
                <a:cs typeface="Arial" panose="020B0604020202020204" pitchFamily="34" charset="0"/>
              </a:rPr>
              <a:t>If you delete the picture and </a:t>
            </a:r>
            <a:br>
              <a:rPr lang="en-US" altLang="da-DK" sz="900" b="0"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insert a new one, the picture may </a:t>
            </a:r>
            <a:br>
              <a:rPr lang="en-US" altLang="da-DK" sz="900" b="0"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lie in front of the text or graphic.</a:t>
            </a:r>
            <a:br>
              <a:rPr lang="en-US" altLang="da-DK" sz="900" b="0"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If this happens, select the picture, </a:t>
            </a:r>
            <a:br>
              <a:rPr lang="en-US" altLang="da-DK" sz="900" b="0"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right-click and choose </a:t>
            </a:r>
            <a:r>
              <a:rPr lang="en-US" altLang="da-DK" sz="900" b="1" noProof="1">
                <a:solidFill>
                  <a:schemeClr val="tx1"/>
                </a:solidFill>
                <a:latin typeface="+mn-lt"/>
                <a:cs typeface="Arial" panose="020B0604020202020204" pitchFamily="34" charset="0"/>
              </a:rPr>
              <a:t>Send to Back</a:t>
            </a:r>
          </a:p>
        </p:txBody>
      </p:sp>
      <p:sp>
        <p:nvSpPr>
          <p:cNvPr id="15" name="Text Box 4">
            <a:extLst>
              <a:ext uri="{FF2B5EF4-FFF2-40B4-BE49-F238E27FC236}">
                <a16:creationId xmlns:a16="http://schemas.microsoft.com/office/drawing/2014/main" id="{17EA80A0-F605-4897-AE2A-18933CAB6DBB}"/>
              </a:ext>
            </a:extLst>
          </p:cNvPr>
          <p:cNvSpPr txBox="1">
            <a:spLocks noChangeArrowheads="1"/>
          </p:cNvSpPr>
          <p:nvPr userDrawn="1"/>
        </p:nvSpPr>
        <p:spPr bwMode="auto">
          <a:xfrm>
            <a:off x="8133364" y="1625600"/>
            <a:ext cx="24480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latin typeface="+mn-lt"/>
                <a:cs typeface="Arial" panose="020B0604020202020204" pitchFamily="34" charset="0"/>
              </a:rPr>
              <a:t>HEADER &amp; FOOTER</a:t>
            </a:r>
            <a:endParaRPr lang="en-US" altLang="da-DK" sz="1600" b="0" noProof="1">
              <a:solidFill>
                <a:schemeClr val="tx1"/>
              </a:solidFill>
              <a:latin typeface="+mn-lt"/>
              <a:cs typeface="Arial" panose="020B0604020202020204" pitchFamily="34" charset="0"/>
            </a:endParaRPr>
          </a:p>
          <a:p>
            <a:pPr eaLnBrk="1" hangingPunct="1">
              <a:spcAft>
                <a:spcPts val="600"/>
              </a:spcAft>
              <a:defRPr/>
            </a:pPr>
            <a:r>
              <a:rPr lang="en-US" altLang="da-DK" sz="900" b="0" noProof="1">
                <a:solidFill>
                  <a:schemeClr val="tx1"/>
                </a:solidFill>
                <a:latin typeface="+mn-lt"/>
                <a:cs typeface="Arial" panose="020B0604020202020204" pitchFamily="34" charset="0"/>
              </a:rPr>
              <a:t>Do this at the very end to apply the changes on all slides</a:t>
            </a:r>
          </a:p>
          <a:p>
            <a:pPr eaLnBrk="1" hangingPunct="1">
              <a:spcAft>
                <a:spcPts val="600"/>
              </a:spcAft>
              <a:defRPr/>
            </a:pPr>
            <a:r>
              <a:rPr lang="en-US" altLang="da-DK" sz="900" b="0" noProof="1">
                <a:solidFill>
                  <a:schemeClr val="tx1"/>
                </a:solidFill>
                <a:latin typeface="+mn-lt"/>
                <a:cs typeface="Arial" panose="020B0604020202020204" pitchFamily="34" charset="0"/>
              </a:rPr>
              <a:t>Click on </a:t>
            </a:r>
            <a:r>
              <a:rPr lang="en-US" altLang="da-DK" sz="900" b="1" noProof="1">
                <a:solidFill>
                  <a:schemeClr val="tx1"/>
                </a:solidFill>
                <a:latin typeface="+mn-lt"/>
                <a:cs typeface="Arial" panose="020B0604020202020204" pitchFamily="34" charset="0"/>
              </a:rPr>
              <a:t>Header and Footer </a:t>
            </a:r>
            <a:r>
              <a:rPr lang="en-US" altLang="da-DK" sz="900" b="0" noProof="1">
                <a:solidFill>
                  <a:schemeClr val="tx1"/>
                </a:solidFill>
                <a:latin typeface="+mn-lt"/>
                <a:cs typeface="Arial" panose="020B0604020202020204" pitchFamily="34" charset="0"/>
              </a:rPr>
              <a:t>in the </a:t>
            </a:r>
            <a:r>
              <a:rPr lang="en-US" altLang="da-DK" sz="900" b="1" noProof="1">
                <a:solidFill>
                  <a:schemeClr val="tx1"/>
                </a:solidFill>
                <a:latin typeface="+mn-lt"/>
                <a:cs typeface="Arial" panose="020B0604020202020204" pitchFamily="34" charset="0"/>
              </a:rPr>
              <a:t>Insert</a:t>
            </a:r>
            <a:r>
              <a:rPr lang="en-US" altLang="da-DK" sz="900" b="0" noProof="1">
                <a:solidFill>
                  <a:schemeClr val="tx1"/>
                </a:solidFill>
                <a:latin typeface="+mn-lt"/>
                <a:cs typeface="Arial" panose="020B0604020202020204" pitchFamily="34" charset="0"/>
              </a:rPr>
              <a:t> tab (write the desired text, click date or page number from or to)</a:t>
            </a:r>
          </a:p>
          <a:p>
            <a:pPr eaLnBrk="1" hangingPunct="1">
              <a:spcAft>
                <a:spcPts val="600"/>
              </a:spcAft>
              <a:defRPr/>
            </a:pPr>
            <a:r>
              <a:rPr lang="en-US" altLang="da-DK" sz="900" b="0" noProof="1">
                <a:solidFill>
                  <a:schemeClr val="tx1"/>
                </a:solidFill>
                <a:latin typeface="+mn-lt"/>
                <a:cs typeface="Arial" panose="020B0604020202020204" pitchFamily="34" charset="0"/>
              </a:rPr>
              <a:t>Click </a:t>
            </a:r>
            <a:r>
              <a:rPr lang="en-US" altLang="da-DK" sz="900" b="1" noProof="1">
                <a:solidFill>
                  <a:schemeClr val="tx1"/>
                </a:solidFill>
                <a:latin typeface="+mn-lt"/>
                <a:cs typeface="Arial" panose="020B0604020202020204" pitchFamily="34" charset="0"/>
              </a:rPr>
              <a:t>Apply to All </a:t>
            </a:r>
            <a:r>
              <a:rPr lang="en-US" altLang="da-DK" sz="900" b="0" noProof="1">
                <a:solidFill>
                  <a:schemeClr val="tx1"/>
                </a:solidFill>
                <a:latin typeface="+mn-lt"/>
                <a:cs typeface="Arial" panose="020B0604020202020204" pitchFamily="34" charset="0"/>
              </a:rPr>
              <a:t>or </a:t>
            </a:r>
            <a:r>
              <a:rPr lang="en-US" altLang="da-DK" sz="900" b="1" noProof="1">
                <a:solidFill>
                  <a:schemeClr val="tx1"/>
                </a:solidFill>
                <a:latin typeface="+mn-lt"/>
                <a:cs typeface="Arial" panose="020B0604020202020204" pitchFamily="34" charset="0"/>
              </a:rPr>
              <a:t>Apply</a:t>
            </a:r>
            <a:r>
              <a:rPr lang="en-US" altLang="da-DK" sz="900" b="0" noProof="1">
                <a:solidFill>
                  <a:schemeClr val="tx1"/>
                </a:solidFill>
                <a:latin typeface="+mn-lt"/>
                <a:cs typeface="Arial" panose="020B0604020202020204" pitchFamily="34" charset="0"/>
              </a:rPr>
              <a:t> if only used on one slide</a:t>
            </a:r>
            <a:br>
              <a:rPr lang="en-US" altLang="da-DK" sz="900" b="0" noProof="1">
                <a:solidFill>
                  <a:schemeClr val="tx1"/>
                </a:solidFill>
                <a:latin typeface="+mn-lt"/>
                <a:cs typeface="Arial" panose="020B0604020202020204" pitchFamily="34" charset="0"/>
              </a:rPr>
            </a:br>
            <a:endParaRPr lang="en-US" altLang="da-DK" sz="900" b="0" noProof="1">
              <a:solidFill>
                <a:schemeClr val="tx1"/>
              </a:solidFill>
              <a:latin typeface="+mn-lt"/>
              <a:cs typeface="Arial" panose="020B0604020202020204" pitchFamily="34" charset="0"/>
            </a:endParaRPr>
          </a:p>
          <a:p>
            <a:pPr eaLnBrk="1" hangingPunct="1">
              <a:spcAft>
                <a:spcPts val="600"/>
              </a:spcAft>
              <a:defRPr/>
            </a:pPr>
            <a:r>
              <a:rPr lang="en-US" sz="1600" dirty="0">
                <a:latin typeface="+mn-lt"/>
                <a:cs typeface="Arial" panose="020B0604020202020204" pitchFamily="34" charset="0"/>
              </a:rPr>
              <a:t>GUIDES</a:t>
            </a:r>
          </a:p>
          <a:p>
            <a:pPr eaLnBrk="1" hangingPunct="1">
              <a:spcAft>
                <a:spcPts val="600"/>
              </a:spcAft>
              <a:defRPr/>
            </a:pPr>
            <a:r>
              <a:rPr lang="en-US" altLang="da-DK" sz="900" b="0" noProof="1">
                <a:solidFill>
                  <a:schemeClr val="tx1"/>
                </a:solidFill>
                <a:latin typeface="+mn-lt"/>
                <a:cs typeface="Arial" panose="020B0604020202020204" pitchFamily="34" charset="0"/>
              </a:rPr>
              <a:t>Click the </a:t>
            </a:r>
            <a:r>
              <a:rPr lang="en-US" altLang="da-DK" sz="900" b="1" noProof="1">
                <a:solidFill>
                  <a:schemeClr val="tx1"/>
                </a:solidFill>
                <a:latin typeface="+mn-lt"/>
                <a:cs typeface="Arial" panose="020B0604020202020204" pitchFamily="34" charset="0"/>
              </a:rPr>
              <a:t>View</a:t>
            </a:r>
            <a:r>
              <a:rPr lang="en-US" altLang="da-DK" sz="900" b="0" noProof="1">
                <a:solidFill>
                  <a:schemeClr val="tx1"/>
                </a:solidFill>
                <a:latin typeface="+mn-lt"/>
                <a:cs typeface="Arial" panose="020B0604020202020204" pitchFamily="34" charset="0"/>
              </a:rPr>
              <a:t> tab and set tick mark next to </a:t>
            </a:r>
            <a:r>
              <a:rPr lang="en-US" altLang="da-DK" sz="900" b="1" noProof="1">
                <a:solidFill>
                  <a:schemeClr val="tx1"/>
                </a:solidFill>
                <a:latin typeface="+mn-lt"/>
                <a:cs typeface="Arial" panose="020B0604020202020204" pitchFamily="34" charset="0"/>
              </a:rPr>
              <a:t>Guides</a:t>
            </a:r>
            <a:endParaRPr lang="en-US" altLang="da-DK" sz="900" b="0" noProof="1">
              <a:solidFill>
                <a:schemeClr val="tx1"/>
              </a:solidFill>
              <a:latin typeface="+mn-lt"/>
              <a:cs typeface="Arial" panose="020B0604020202020204" pitchFamily="34" charset="0"/>
            </a:endParaRPr>
          </a:p>
          <a:p>
            <a:pPr eaLnBrk="1" hangingPunct="1">
              <a:spcAft>
                <a:spcPts val="600"/>
              </a:spcAft>
              <a:defRPr/>
            </a:pPr>
            <a:r>
              <a:rPr lang="en-US" altLang="da-DK" sz="900" b="1" noProof="1">
                <a:solidFill>
                  <a:schemeClr val="tx1"/>
                </a:solidFill>
                <a:latin typeface="+mn-lt"/>
                <a:cs typeface="Arial" panose="020B0604020202020204" pitchFamily="34" charset="0"/>
              </a:rPr>
              <a:t>HINT: Alt + F9 </a:t>
            </a:r>
            <a:r>
              <a:rPr lang="en-US" altLang="da-DK" sz="900" b="0" noProof="1">
                <a:solidFill>
                  <a:schemeClr val="tx1"/>
                </a:solidFill>
                <a:latin typeface="+mn-lt"/>
                <a:cs typeface="Arial" panose="020B0604020202020204" pitchFamily="34" charset="0"/>
              </a:rPr>
              <a:t>for quick view of guides</a:t>
            </a:r>
            <a:br>
              <a:rPr lang="en-US" altLang="da-DK" sz="900" b="0" noProof="1">
                <a:solidFill>
                  <a:schemeClr val="tx1"/>
                </a:solidFill>
                <a:latin typeface="+mn-lt"/>
                <a:cs typeface="Arial" panose="020B0604020202020204" pitchFamily="34" charset="0"/>
              </a:rPr>
            </a:br>
            <a:r>
              <a:rPr lang="en-US" altLang="da-DK" sz="900" b="1" noProof="1">
                <a:solidFill>
                  <a:schemeClr val="tx1"/>
                </a:solidFill>
                <a:latin typeface="+mn-lt"/>
                <a:cs typeface="Arial" panose="020B0604020202020204" pitchFamily="34" charset="0"/>
              </a:rPr>
              <a:t>Mac: </a:t>
            </a:r>
            <a:r>
              <a:rPr lang="en-US" sz="900" b="0" i="0" dirty="0">
                <a:solidFill>
                  <a:srgbClr val="333333"/>
                </a:solidFill>
                <a:effectLst/>
                <a:latin typeface="Arial"/>
              </a:rPr>
              <a:t>⌘ </a:t>
            </a:r>
            <a:r>
              <a:rPr lang="en-US" altLang="da-DK" sz="900" b="0" noProof="1">
                <a:solidFill>
                  <a:schemeClr val="tx1"/>
                </a:solidFill>
                <a:latin typeface="+mn-lt"/>
                <a:cs typeface="Arial" panose="020B0604020202020204" pitchFamily="34" charset="0"/>
              </a:rPr>
              <a:t>+ option + ctrl + G</a:t>
            </a:r>
            <a:br>
              <a:rPr lang="en-US" altLang="da-DK" sz="900" b="0" noProof="1">
                <a:solidFill>
                  <a:schemeClr val="tx1"/>
                </a:solidFill>
                <a:latin typeface="+mn-lt"/>
                <a:cs typeface="Arial" panose="020B0604020202020204" pitchFamily="34" charset="0"/>
              </a:rPr>
            </a:br>
            <a:endParaRPr lang="en-US" altLang="da-DK" sz="900" b="0" noProof="1">
              <a:solidFill>
                <a:schemeClr val="tx1"/>
              </a:solidFill>
              <a:latin typeface="+mn-lt"/>
              <a:cs typeface="Arial" panose="020B0604020202020204" pitchFamily="34" charset="0"/>
            </a:endParaRPr>
          </a:p>
          <a:p>
            <a:pPr eaLnBrk="1" hangingPunct="1">
              <a:spcAft>
                <a:spcPts val="600"/>
              </a:spcAft>
              <a:defRPr/>
            </a:pPr>
            <a:r>
              <a:rPr lang="en-US" altLang="da-DK" sz="1600" b="0" noProof="1">
                <a:solidFill>
                  <a:schemeClr val="tx1"/>
                </a:solidFill>
                <a:latin typeface="+mn-lt"/>
                <a:cs typeface="Arial" panose="020B0604020202020204" pitchFamily="34" charset="0"/>
              </a:rPr>
              <a:t>COPY/PASTE CONTENT</a:t>
            </a:r>
          </a:p>
          <a:p>
            <a:pPr eaLnBrk="1" hangingPunct="1">
              <a:spcAft>
                <a:spcPts val="600"/>
              </a:spcAft>
              <a:defRPr/>
            </a:pPr>
            <a:r>
              <a:rPr lang="en-US" altLang="da-DK" sz="900" b="0" noProof="1">
                <a:solidFill>
                  <a:schemeClr val="tx1"/>
                </a:solidFill>
                <a:latin typeface="+mn-lt"/>
                <a:cs typeface="Arial" panose="020B0604020202020204" pitchFamily="34" charset="0"/>
              </a:rPr>
              <a:t>When copying old content to your new presentation, 2 options are available:</a:t>
            </a:r>
          </a:p>
          <a:p>
            <a:pPr eaLnBrk="1" hangingPunct="1">
              <a:spcAft>
                <a:spcPts val="600"/>
              </a:spcAft>
              <a:defRPr/>
            </a:pPr>
            <a:r>
              <a:rPr lang="en-US" altLang="da-DK" sz="900" b="1" noProof="1">
                <a:solidFill>
                  <a:schemeClr val="tx1"/>
                </a:solidFill>
                <a:latin typeface="+mn-lt"/>
                <a:cs typeface="Arial" panose="020B0604020202020204" pitchFamily="34" charset="0"/>
              </a:rPr>
              <a:t>1. Best practice: </a:t>
            </a:r>
            <a:r>
              <a:rPr lang="en-US" altLang="da-DK" sz="900" b="0" noProof="1">
                <a:solidFill>
                  <a:schemeClr val="tx1"/>
                </a:solidFill>
                <a:latin typeface="+mn-lt"/>
                <a:cs typeface="Arial" panose="020B0604020202020204" pitchFamily="34" charset="0"/>
              </a:rPr>
              <a:t>Create a slide in your new presentation and copy </a:t>
            </a:r>
            <a:r>
              <a:rPr lang="en-US" altLang="da-DK" sz="900" b="0" i="0" u="sng" noProof="1">
                <a:solidFill>
                  <a:schemeClr val="tx1"/>
                </a:solidFill>
                <a:latin typeface="+mn-lt"/>
                <a:cs typeface="Arial" panose="020B0604020202020204" pitchFamily="34" charset="0"/>
              </a:rPr>
              <a:t>one</a:t>
            </a:r>
            <a:r>
              <a:rPr lang="en-US" altLang="da-DK" sz="900" b="0" i="0" u="none" noProof="1">
                <a:solidFill>
                  <a:schemeClr val="tx1"/>
                </a:solidFill>
                <a:latin typeface="+mn-lt"/>
                <a:cs typeface="Arial" panose="020B0604020202020204" pitchFamily="34" charset="0"/>
              </a:rPr>
              <a:t> piece of content at a time (e.g. copy all text from </a:t>
            </a:r>
            <a:r>
              <a:rPr lang="en-US" altLang="da-DK" sz="900" b="0" i="0" u="sng" noProof="1">
                <a:solidFill>
                  <a:schemeClr val="tx1"/>
                </a:solidFill>
                <a:latin typeface="+mn-lt"/>
                <a:cs typeface="Arial" panose="020B0604020202020204" pitchFamily="34" charset="0"/>
              </a:rPr>
              <a:t>one</a:t>
            </a:r>
            <a:r>
              <a:rPr lang="en-US" altLang="da-DK" sz="900" b="0" i="0" u="none" noProof="1">
                <a:solidFill>
                  <a:schemeClr val="tx1"/>
                </a:solidFill>
                <a:latin typeface="+mn-lt"/>
                <a:cs typeface="Arial" panose="020B0604020202020204" pitchFamily="34" charset="0"/>
              </a:rPr>
              <a:t> textbox)</a:t>
            </a:r>
            <a:endParaRPr lang="en-US" altLang="da-DK" sz="900" b="1" i="0" u="sng" noProof="1">
              <a:solidFill>
                <a:schemeClr val="tx1"/>
              </a:solidFill>
              <a:latin typeface="+mn-lt"/>
              <a:cs typeface="Arial" panose="020B0604020202020204" pitchFamily="34" charset="0"/>
            </a:endParaRPr>
          </a:p>
          <a:p>
            <a:pPr eaLnBrk="1" hangingPunct="1">
              <a:spcAft>
                <a:spcPts val="600"/>
              </a:spcAft>
              <a:defRPr/>
            </a:pPr>
            <a:r>
              <a:rPr lang="en-US" altLang="da-DK" sz="900" b="1" noProof="1">
                <a:solidFill>
                  <a:schemeClr val="tx1"/>
                </a:solidFill>
                <a:latin typeface="+mn-lt"/>
                <a:cs typeface="Arial" panose="020B0604020202020204" pitchFamily="34" charset="0"/>
              </a:rPr>
              <a:t>2. </a:t>
            </a:r>
            <a:r>
              <a:rPr lang="en-US" altLang="da-DK" sz="900" b="0" noProof="1">
                <a:solidFill>
                  <a:schemeClr val="tx1"/>
                </a:solidFill>
                <a:latin typeface="+mn-lt"/>
                <a:cs typeface="Arial" panose="020B0604020202020204" pitchFamily="34" charset="0"/>
              </a:rPr>
              <a:t>Or copy an entire slide into your new presentation and then choose a fitting layout. Remember to delete the old, wrong layouts (go to View &gt; Slidemaster and delete them)</a:t>
            </a:r>
            <a:endParaRPr lang="en-US" altLang="da-DK" sz="900" b="1" noProof="1">
              <a:solidFill>
                <a:schemeClr val="tx1"/>
              </a:solidFill>
              <a:latin typeface="+mn-lt"/>
              <a:cs typeface="Arial" panose="020B0604020202020204" pitchFamily="34" charset="0"/>
            </a:endParaRPr>
          </a:p>
        </p:txBody>
      </p:sp>
      <p:pic>
        <p:nvPicPr>
          <p:cNvPr id="19" name="Picture 18">
            <a:extLst>
              <a:ext uri="{FF2B5EF4-FFF2-40B4-BE49-F238E27FC236}">
                <a16:creationId xmlns:a16="http://schemas.microsoft.com/office/drawing/2014/main" id="{0722642E-922E-4D3E-9481-C027E3A93CD0}"/>
              </a:ext>
            </a:extLst>
          </p:cNvPr>
          <p:cNvPicPr>
            <a:picLocks noChangeAspect="1"/>
          </p:cNvPicPr>
          <p:nvPr userDrawn="1"/>
        </p:nvPicPr>
        <p:blipFill>
          <a:blip r:embed="rId2"/>
          <a:stretch>
            <a:fillRect/>
          </a:stretch>
        </p:blipFill>
        <p:spPr>
          <a:xfrm>
            <a:off x="2759688" y="4962714"/>
            <a:ext cx="475428" cy="176762"/>
          </a:xfrm>
          <a:prstGeom prst="rect">
            <a:avLst/>
          </a:prstGeom>
        </p:spPr>
      </p:pic>
      <p:pic>
        <p:nvPicPr>
          <p:cNvPr id="22" name="Picture 21">
            <a:extLst>
              <a:ext uri="{FF2B5EF4-FFF2-40B4-BE49-F238E27FC236}">
                <a16:creationId xmlns:a16="http://schemas.microsoft.com/office/drawing/2014/main" id="{F37E3D92-3923-49A5-9D66-A01D052984C0}"/>
              </a:ext>
            </a:extLst>
          </p:cNvPr>
          <p:cNvPicPr>
            <a:picLocks noChangeAspect="1"/>
          </p:cNvPicPr>
          <p:nvPr userDrawn="1"/>
        </p:nvPicPr>
        <p:blipFill rotWithShape="1">
          <a:blip r:embed="rId3"/>
          <a:srcRect l="3901" t="45142" r="62601" b="9046"/>
          <a:stretch/>
        </p:blipFill>
        <p:spPr>
          <a:xfrm>
            <a:off x="6485600" y="1917989"/>
            <a:ext cx="341204" cy="321707"/>
          </a:xfrm>
          <a:prstGeom prst="rect">
            <a:avLst/>
          </a:prstGeom>
        </p:spPr>
      </p:pic>
      <p:pic>
        <p:nvPicPr>
          <p:cNvPr id="24" name="Picture 16">
            <a:extLst>
              <a:ext uri="{FF2B5EF4-FFF2-40B4-BE49-F238E27FC236}">
                <a16:creationId xmlns:a16="http://schemas.microsoft.com/office/drawing/2014/main" id="{EE4BD888-DAA9-4A3B-ADD9-0ACB9540A63B}"/>
              </a:ext>
            </a:extLst>
          </p:cNvPr>
          <p:cNvPicPr>
            <a:picLocks noChangeAspect="1"/>
          </p:cNvPicPr>
          <p:nvPr userDrawn="1"/>
        </p:nvPicPr>
        <p:blipFill>
          <a:blip r:embed="rId4"/>
          <a:stretch>
            <a:fillRect/>
          </a:stretch>
        </p:blipFill>
        <p:spPr>
          <a:xfrm>
            <a:off x="2759688" y="4145719"/>
            <a:ext cx="328881" cy="505501"/>
          </a:xfrm>
          <a:prstGeom prst="rect">
            <a:avLst/>
          </a:prstGeom>
        </p:spPr>
      </p:pic>
      <p:pic>
        <p:nvPicPr>
          <p:cNvPr id="26" name="Picture 20">
            <a:extLst>
              <a:ext uri="{FF2B5EF4-FFF2-40B4-BE49-F238E27FC236}">
                <a16:creationId xmlns:a16="http://schemas.microsoft.com/office/drawing/2014/main" id="{ADF46DFB-ABDB-43BA-AD93-FDEE2D7642D0}"/>
              </a:ext>
            </a:extLst>
          </p:cNvPr>
          <p:cNvPicPr>
            <a:picLocks noChangeAspect="1"/>
          </p:cNvPicPr>
          <p:nvPr userDrawn="1"/>
        </p:nvPicPr>
        <p:blipFill>
          <a:blip r:embed="rId5"/>
          <a:stretch>
            <a:fillRect/>
          </a:stretch>
        </p:blipFill>
        <p:spPr>
          <a:xfrm>
            <a:off x="2762386" y="3412564"/>
            <a:ext cx="538465" cy="172841"/>
          </a:xfrm>
          <a:prstGeom prst="rect">
            <a:avLst/>
          </a:prstGeom>
        </p:spPr>
      </p:pic>
      <p:pic>
        <p:nvPicPr>
          <p:cNvPr id="27" name="Picture 19">
            <a:extLst>
              <a:ext uri="{FF2B5EF4-FFF2-40B4-BE49-F238E27FC236}">
                <a16:creationId xmlns:a16="http://schemas.microsoft.com/office/drawing/2014/main" id="{CF6F40E1-EF2A-4675-A88E-429AD3ADD347}"/>
              </a:ext>
            </a:extLst>
          </p:cNvPr>
          <p:cNvPicPr>
            <a:picLocks noChangeAspect="1"/>
          </p:cNvPicPr>
          <p:nvPr userDrawn="1"/>
        </p:nvPicPr>
        <p:blipFill>
          <a:blip r:embed="rId6"/>
          <a:stretch>
            <a:fillRect/>
          </a:stretch>
        </p:blipFill>
        <p:spPr>
          <a:xfrm>
            <a:off x="6561744" y="2636469"/>
            <a:ext cx="313788" cy="543900"/>
          </a:xfrm>
          <a:prstGeom prst="rect">
            <a:avLst/>
          </a:prstGeom>
        </p:spPr>
      </p:pic>
      <p:pic>
        <p:nvPicPr>
          <p:cNvPr id="18" name="Picture 12">
            <a:extLst>
              <a:ext uri="{FF2B5EF4-FFF2-40B4-BE49-F238E27FC236}">
                <a16:creationId xmlns:a16="http://schemas.microsoft.com/office/drawing/2014/main" id="{1EEB59ED-856C-4646-8080-8164D2973D0E}"/>
              </a:ext>
            </a:extLst>
          </p:cNvPr>
          <p:cNvPicPr>
            <a:picLocks noChangeAspect="1"/>
          </p:cNvPicPr>
          <p:nvPr userDrawn="1"/>
        </p:nvPicPr>
        <p:blipFill>
          <a:blip r:embed="rId7"/>
          <a:stretch>
            <a:fillRect/>
          </a:stretch>
        </p:blipFill>
        <p:spPr>
          <a:xfrm>
            <a:off x="10774487" y="2163346"/>
            <a:ext cx="378293" cy="543366"/>
          </a:xfrm>
          <a:prstGeom prst="rect">
            <a:avLst/>
          </a:prstGeom>
        </p:spPr>
      </p:pic>
      <p:sp>
        <p:nvSpPr>
          <p:cNvPr id="20" name="Date Placeholder 6" hidden="1">
            <a:extLst>
              <a:ext uri="{FF2B5EF4-FFF2-40B4-BE49-F238E27FC236}">
                <a16:creationId xmlns:a16="http://schemas.microsoft.com/office/drawing/2014/main" id="{C8F77785-DAC9-4046-8A82-0AC407341173}"/>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65EDB1E3-641A-470A-A5B1-9909C5C5C2CE}" type="datetime5">
              <a:rPr lang="en-GB" smtClean="0"/>
              <a:t>5-Jan-24</a:t>
            </a:fld>
            <a:endParaRPr lang="en-US" dirty="0"/>
          </a:p>
        </p:txBody>
      </p:sp>
      <p:sp>
        <p:nvSpPr>
          <p:cNvPr id="21" name="Footer Placeholder 8" hidden="1">
            <a:extLst>
              <a:ext uri="{FF2B5EF4-FFF2-40B4-BE49-F238E27FC236}">
                <a16:creationId xmlns:a16="http://schemas.microsoft.com/office/drawing/2014/main" id="{9675D1FD-FB10-4317-AAF4-BDCB2224F107}"/>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23" name="Slide Number Placeholder 10" hidden="1">
            <a:extLst>
              <a:ext uri="{FF2B5EF4-FFF2-40B4-BE49-F238E27FC236}">
                <a16:creationId xmlns:a16="http://schemas.microsoft.com/office/drawing/2014/main" id="{BBF7E881-962B-4385-8C0A-994D3D7717F3}"/>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pic>
        <p:nvPicPr>
          <p:cNvPr id="11" name="Picture 10">
            <a:extLst>
              <a:ext uri="{FF2B5EF4-FFF2-40B4-BE49-F238E27FC236}">
                <a16:creationId xmlns:a16="http://schemas.microsoft.com/office/drawing/2014/main" id="{718B3BD4-04BC-40A0-B801-FB79B0884023}"/>
              </a:ext>
            </a:extLst>
          </p:cNvPr>
          <p:cNvPicPr>
            <a:picLocks noChangeAspect="1"/>
          </p:cNvPicPr>
          <p:nvPr userDrawn="1"/>
        </p:nvPicPr>
        <p:blipFill>
          <a:blip r:embed="rId8"/>
          <a:stretch>
            <a:fillRect/>
          </a:stretch>
        </p:blipFill>
        <p:spPr>
          <a:xfrm>
            <a:off x="2759688" y="2701274"/>
            <a:ext cx="457143" cy="257143"/>
          </a:xfrm>
          <a:prstGeom prst="rect">
            <a:avLst/>
          </a:prstGeom>
        </p:spPr>
      </p:pic>
    </p:spTree>
    <p:extLst>
      <p:ext uri="{BB962C8B-B14F-4D97-AF65-F5344CB8AC3E}">
        <p14:creationId xmlns:p14="http://schemas.microsoft.com/office/powerpoint/2010/main" val="2217397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C">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1537C7D3-B299-48FA-93E0-4DBC46B6784D}" type="datetime5">
              <a:rPr lang="en-GB" smtClean="0"/>
              <a:t>5-Jan-24</a:t>
            </a:fld>
            <a:endParaRPr lang="en-US"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13" name="Background">
            <a:extLst>
              <a:ext uri="{FF2B5EF4-FFF2-40B4-BE49-F238E27FC236}">
                <a16:creationId xmlns:a16="http://schemas.microsoft.com/office/drawing/2014/main" id="{1099B21F-3FF4-4A40-A8F8-CC0F45DAE535}"/>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14" name="Picture Placeholder 6">
            <a:extLst>
              <a:ext uri="{FF2B5EF4-FFF2-40B4-BE49-F238E27FC236}">
                <a16:creationId xmlns:a16="http://schemas.microsoft.com/office/drawing/2014/main" id="{932DA748-B28A-4748-90C7-599012870A84}"/>
              </a:ext>
            </a:extLst>
          </p:cNvPr>
          <p:cNvSpPr>
            <a:spLocks noGrp="1"/>
          </p:cNvSpPr>
          <p:nvPr>
            <p:ph type="pic" sz="quarter" idx="13" hasCustomPrompt="1"/>
          </p:nvPr>
        </p:nvSpPr>
        <p:spPr>
          <a:xfrm>
            <a:off x="4244400" y="1620000"/>
            <a:ext cx="7592400" cy="4878000"/>
          </a:xfrm>
          <a:solidFill>
            <a:schemeClr val="accent6"/>
          </a:solidFill>
        </p:spPr>
        <p:txBody>
          <a:bodyPr lIns="72000" tIns="72000" anchor="t" anchorCtr="0"/>
          <a:lstStyle>
            <a:lvl1pPr marL="0" indent="0" algn="l">
              <a:buNone/>
              <a:defRPr sz="1600">
                <a:solidFill>
                  <a:schemeClr val="tx2"/>
                </a:solidFill>
              </a:defRPr>
            </a:lvl1pPr>
          </a:lstStyle>
          <a:p>
            <a:r>
              <a:rPr lang="en-US" noProof="0" dirty="0"/>
              <a:t>Click icon to add picture or click on frame and insert picture via Templafy Images</a:t>
            </a:r>
          </a:p>
        </p:txBody>
      </p:sp>
      <p:sp>
        <p:nvSpPr>
          <p:cNvPr id="2" name="Title 1"/>
          <p:cNvSpPr>
            <a:spLocks noGrp="1"/>
          </p:cNvSpPr>
          <p:nvPr>
            <p:ph type="ctrTitle" hasCustomPrompt="1"/>
          </p:nvPr>
        </p:nvSpPr>
        <p:spPr>
          <a:xfrm>
            <a:off x="360000" y="2343149"/>
            <a:ext cx="6616800" cy="3814764"/>
          </a:xfrm>
          <a:solidFill>
            <a:srgbClr val="91785B">
              <a:alpha val="92000"/>
            </a:srgbClr>
          </a:solidFill>
        </p:spPr>
        <p:txBody>
          <a:bodyPr lIns="684000" tIns="684000" rIns="684000" bIns="1296000" anchor="b"/>
          <a:lstStyle>
            <a:lvl1pPr algn="l">
              <a:lnSpc>
                <a:spcPct val="95000"/>
              </a:lnSpc>
              <a:defRPr sz="4000">
                <a:solidFill>
                  <a:srgbClr val="FFFFFF"/>
                </a:solidFill>
              </a:defRPr>
            </a:lvl1pPr>
          </a:lstStyle>
          <a:p>
            <a:r>
              <a:rPr lang="en-US" dirty="0"/>
              <a:t>Click to add title</a:t>
            </a:r>
          </a:p>
        </p:txBody>
      </p:sp>
      <p:sp>
        <p:nvSpPr>
          <p:cNvPr id="3" name="Subtitle 2"/>
          <p:cNvSpPr>
            <a:spLocks noGrp="1"/>
          </p:cNvSpPr>
          <p:nvPr>
            <p:ph type="subTitle" idx="1" hasCustomPrompt="1"/>
          </p:nvPr>
        </p:nvSpPr>
        <p:spPr bwMode="white">
          <a:xfrm>
            <a:off x="357189" y="5164084"/>
            <a:ext cx="6616800" cy="608153"/>
          </a:xfrm>
        </p:spPr>
        <p:txBody>
          <a:bodyPr lIns="684000" rIns="684000"/>
          <a:lstStyle>
            <a:lvl1pPr marL="0" indent="0" algn="l">
              <a:spcBef>
                <a:spcPts val="0"/>
              </a:spcBef>
              <a:buFont typeface="Arial" panose="020B0604020202020204" pitchFamily="34" charset="0"/>
              <a:buChar char="​"/>
              <a:defRPr sz="1600" cap="all">
                <a:solidFill>
                  <a:srgbClr val="FFFFFF"/>
                </a:solidFill>
              </a:defRPr>
            </a:lvl1pPr>
            <a:lvl2pPr marL="0" indent="0" algn="l">
              <a:buFont typeface="Arial" panose="020B0604020202020204" pitchFamily="34" charset="0"/>
              <a:buNone/>
              <a:defRPr sz="1600" cap="all">
                <a:solidFill>
                  <a:schemeClr val="bg1"/>
                </a:solidFill>
              </a:defRPr>
            </a:lvl2pPr>
            <a:lvl3pPr marL="0" indent="0" algn="l">
              <a:buFont typeface="Arial" panose="020B0604020202020204" pitchFamily="34" charset="0"/>
              <a:buChar char="​"/>
              <a:defRPr sz="1600" cap="all"/>
            </a:lvl3pPr>
            <a:lvl4pPr marL="0" indent="0" algn="l">
              <a:buFont typeface="Arial" panose="020B0604020202020204" pitchFamily="34" charset="0"/>
              <a:buChar char="​"/>
              <a:defRPr sz="1600" cap="all"/>
            </a:lvl4pPr>
            <a:lvl5pPr marL="0" indent="0" algn="l">
              <a:buFont typeface="Arial" panose="020B0604020202020204" pitchFamily="34" charset="0"/>
              <a:buChar char="​"/>
              <a:defRPr sz="1600" cap="all"/>
            </a:lvl5pPr>
            <a:lvl6pPr marL="0" indent="0" algn="l">
              <a:buFont typeface="Arial" panose="020B0604020202020204" pitchFamily="34" charset="0"/>
              <a:buChar char="​"/>
              <a:defRPr sz="1600" cap="all"/>
            </a:lvl6pPr>
            <a:lvl7pPr marL="0" indent="0" algn="l">
              <a:buFont typeface="Arial" panose="020B0604020202020204" pitchFamily="34" charset="0"/>
              <a:buChar char="​"/>
              <a:defRPr sz="1600" cap="all"/>
            </a:lvl7pPr>
            <a:lvl8pPr marL="0" indent="0" algn="l">
              <a:buFont typeface="Arial" panose="020B0604020202020204" pitchFamily="34" charset="0"/>
              <a:buChar char="​"/>
              <a:defRPr sz="1600" cap="all"/>
            </a:lvl8pPr>
            <a:lvl9pPr marL="0" indent="0" algn="l">
              <a:buFont typeface="Arial" panose="020B0604020202020204" pitchFamily="34" charset="0"/>
              <a:buChar char="​"/>
              <a:defRPr sz="1600" cap="all"/>
            </a:lvl9pPr>
          </a:lstStyle>
          <a:p>
            <a:r>
              <a:rPr lang="en-US" dirty="0"/>
              <a:t>Click to add subtitle</a:t>
            </a:r>
          </a:p>
        </p:txBody>
      </p:sp>
      <p:pic>
        <p:nvPicPr>
          <p:cNvPr id="15" name="Picture 14">
            <a:extLst>
              <a:ext uri="{FF2B5EF4-FFF2-40B4-BE49-F238E27FC236}">
                <a16:creationId xmlns:a16="http://schemas.microsoft.com/office/drawing/2014/main" id="{02F9FA4A-5A68-4907-AA28-39F834CBAA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400" y="340745"/>
            <a:ext cx="3875533" cy="658800"/>
          </a:xfrm>
          <a:prstGeom prst="rect">
            <a:avLst/>
          </a:prstGeom>
        </p:spPr>
      </p:pic>
    </p:spTree>
    <p:extLst>
      <p:ext uri="{BB962C8B-B14F-4D97-AF65-F5344CB8AC3E}">
        <p14:creationId xmlns:p14="http://schemas.microsoft.com/office/powerpoint/2010/main" val="5182166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accent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chemeClr val="accent3"/>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US" sz="4400" b="0" noProof="0" dirty="0">
                <a:solidFill>
                  <a:schemeClr val="tx1"/>
                </a:solidFill>
              </a:rPr>
              <a:t>If you see any </a:t>
            </a:r>
            <a:r>
              <a:rPr lang="en-US" sz="4400" b="1" i="1" noProof="0" dirty="0">
                <a:solidFill>
                  <a:schemeClr val="tx1"/>
                </a:solidFill>
              </a:rPr>
              <a:t>layouts after this </a:t>
            </a:r>
            <a:r>
              <a:rPr lang="en-US" sz="4400" b="0" i="0" noProof="0" dirty="0">
                <a:solidFill>
                  <a:schemeClr val="tx1"/>
                </a:solidFill>
              </a:rPr>
              <a:t>one</a:t>
            </a:r>
            <a:r>
              <a:rPr lang="en-US" sz="4400" b="1" i="1" noProof="0" dirty="0">
                <a:solidFill>
                  <a:schemeClr val="tx1"/>
                </a:solidFill>
              </a:rPr>
              <a:t>,</a:t>
            </a:r>
            <a:br>
              <a:rPr lang="en-US" sz="4400" b="0" i="0" noProof="0" dirty="0">
                <a:solidFill>
                  <a:schemeClr val="tx1"/>
                </a:solidFill>
              </a:rPr>
            </a:br>
            <a:r>
              <a:rPr lang="en-US" sz="4400" b="0" noProof="0" dirty="0">
                <a:solidFill>
                  <a:schemeClr val="tx1"/>
                </a:solidFill>
              </a:rPr>
              <a:t>do not use them. These layouts </a:t>
            </a:r>
            <a:r>
              <a:rPr lang="en-US" sz="4400" b="1" i="1" u="none" noProof="0" dirty="0">
                <a:solidFill>
                  <a:schemeClr val="tx1"/>
                </a:solidFill>
              </a:rPr>
              <a:t>are not </a:t>
            </a:r>
            <a:r>
              <a:rPr lang="en-US" sz="4400" b="0" noProof="0" dirty="0">
                <a:solidFill>
                  <a:schemeClr val="tx1"/>
                </a:solidFill>
              </a:rPr>
              <a:t>part of our corporate template.</a:t>
            </a:r>
            <a:br>
              <a:rPr lang="en-US" sz="2800" b="0" noProof="0" dirty="0">
                <a:solidFill>
                  <a:schemeClr val="tx1"/>
                </a:solidFill>
              </a:rPr>
            </a:br>
            <a:br>
              <a:rPr lang="en-US" sz="2800" b="0" noProof="0" dirty="0">
                <a:solidFill>
                  <a:schemeClr val="tx1"/>
                </a:solidFill>
              </a:rPr>
            </a:br>
            <a:endParaRPr lang="en-US" sz="2800" b="0" noProof="0" dirty="0">
              <a:solidFill>
                <a:schemeClr val="tx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tx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588374"/>
            <a:ext cx="10152346" cy="2215991"/>
          </a:xfrm>
          <a:prstGeom prst="rect">
            <a:avLst/>
          </a:prstGeom>
        </p:spPr>
        <p:txBody>
          <a:bodyPr wrap="square">
            <a:spAutoFit/>
          </a:bodyPr>
          <a:lstStyle/>
          <a:p>
            <a:pPr algn="ctr"/>
            <a:r>
              <a:rPr lang="en-US" sz="13800" b="1" i="1" noProof="0" dirty="0">
                <a:solidFill>
                  <a:schemeClr val="tx1"/>
                </a:solidFill>
              </a:rPr>
              <a:t>Do not use </a:t>
            </a:r>
            <a:endParaRPr lang="en-US" sz="2400" b="1" i="1" dirty="0">
              <a:solidFill>
                <a:schemeClr val="tx1"/>
              </a:solidFill>
            </a:endParaRP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US" sz="2000" b="0" noProof="0" dirty="0">
                <a:solidFill>
                  <a:schemeClr val="tx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US" sz="2000" b="0" noProof="0" dirty="0">
                <a:solidFill>
                  <a:schemeClr val="tx1"/>
                </a:solidFill>
              </a:rPr>
              <a:t>Also notice: Layouts after this might contain potential confidential information.</a:t>
            </a:r>
            <a:br>
              <a:rPr lang="en-US" sz="1800" b="0" noProof="0" dirty="0">
                <a:solidFill>
                  <a:schemeClr val="tx1"/>
                </a:solidFill>
              </a:rPr>
            </a:br>
            <a:endParaRPr lang="en-US" sz="1800" b="0" noProof="0" dirty="0">
              <a:solidFill>
                <a:schemeClr val="tx1"/>
              </a:solidFill>
            </a:endParaRP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E0E2D85B-4059-4E85-99F6-DAF4E58D71CC}" type="datetime5">
              <a:rPr lang="en-GB" smtClean="0"/>
              <a:t>5-Jan-24</a:t>
            </a:fld>
            <a:endParaRPr lang="en-US" dirty="0"/>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653146245"/>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asic Copy - Single Content Placehol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9E16F-2A4F-C6FE-9A36-54F2867D9445}"/>
              </a:ext>
            </a:extLst>
          </p:cNvPr>
          <p:cNvSpPr>
            <a:spLocks noGrp="1" noRot="1" noMove="1" noResize="1" noEditPoints="1" noAdjustHandles="1" noChangeArrowheads="1" noChangeShapeType="1"/>
          </p:cNvSpPr>
          <p:nvPr>
            <p:ph type="title" hasCustomPrompt="1"/>
          </p:nvPr>
        </p:nvSpPr>
        <p:spPr>
          <a:xfrm>
            <a:off x="457200" y="457200"/>
            <a:ext cx="11269461" cy="521208"/>
          </a:xfrm>
        </p:spPr>
        <p:txBody>
          <a:bodyPr lIns="0" tIns="0" rIns="0" bIns="0" anchor="t">
            <a:noAutofit/>
          </a:bodyPr>
          <a:lstStyle>
            <a:lvl1pPr>
              <a:defRPr sz="3600"/>
            </a:lvl1pPr>
          </a:lstStyle>
          <a:p>
            <a:r>
              <a:rPr lang="en-US"/>
              <a:t>Single Content Slide</a:t>
            </a:r>
          </a:p>
        </p:txBody>
      </p:sp>
      <p:sp>
        <p:nvSpPr>
          <p:cNvPr id="4" name="Footer Placeholder 3">
            <a:extLst>
              <a:ext uri="{FF2B5EF4-FFF2-40B4-BE49-F238E27FC236}">
                <a16:creationId xmlns:a16="http://schemas.microsoft.com/office/drawing/2014/main" id="{1B11801B-1655-4C96-8EA5-B9F1C6888772}"/>
              </a:ext>
            </a:extLst>
          </p:cNvPr>
          <p:cNvSpPr>
            <a:spLocks noGrp="1" noRot="1" noMove="1" noResize="1" noEditPoints="1" noAdjustHandles="1" noChangeArrowheads="1" noChangeShapeType="1"/>
          </p:cNvSpPr>
          <p:nvPr>
            <p:ph type="ftr" sz="quarter" idx="18"/>
          </p:nvPr>
        </p:nvSpPr>
        <p:spPr/>
        <p:txBody>
          <a:bodyPr/>
          <a:lstStyle/>
          <a:p>
            <a:endParaRPr lang="en-US"/>
          </a:p>
        </p:txBody>
      </p:sp>
      <p:sp>
        <p:nvSpPr>
          <p:cNvPr id="5" name="Slide Number Placeholder 4">
            <a:extLst>
              <a:ext uri="{FF2B5EF4-FFF2-40B4-BE49-F238E27FC236}">
                <a16:creationId xmlns:a16="http://schemas.microsoft.com/office/drawing/2014/main" id="{1F4237A3-AD37-4FAB-9A4F-9371F3BCDE27}"/>
              </a:ext>
            </a:extLst>
          </p:cNvPr>
          <p:cNvSpPr>
            <a:spLocks noGrp="1" noRot="1" noMove="1" noResize="1" noEditPoints="1" noAdjustHandles="1" noChangeArrowheads="1" noChangeShapeType="1"/>
          </p:cNvSpPr>
          <p:nvPr>
            <p:ph type="sldNum" sz="quarter" idx="19"/>
          </p:nvPr>
        </p:nvSpPr>
        <p:spPr/>
        <p:txBody>
          <a:bodyPr/>
          <a:lstStyle/>
          <a:p>
            <a:fld id="{941CDEBD-16F1-41F0-8F30-3311B475174D}" type="slidenum">
              <a:rPr lang="en-US" smtClean="0"/>
              <a:pPr/>
              <a:t>‹#›</a:t>
            </a:fld>
            <a:endParaRPr lang="en-US"/>
          </a:p>
        </p:txBody>
      </p:sp>
      <p:sp>
        <p:nvSpPr>
          <p:cNvPr id="10" name="Text Placeholder 9">
            <a:extLst>
              <a:ext uri="{FF2B5EF4-FFF2-40B4-BE49-F238E27FC236}">
                <a16:creationId xmlns:a16="http://schemas.microsoft.com/office/drawing/2014/main" id="{644E01BC-109D-4F4E-86BE-D4697111EFB3}"/>
              </a:ext>
            </a:extLst>
          </p:cNvPr>
          <p:cNvSpPr>
            <a:spLocks noGrp="1"/>
          </p:cNvSpPr>
          <p:nvPr>
            <p:ph type="body" sz="quarter" idx="51"/>
          </p:nvPr>
        </p:nvSpPr>
        <p:spPr>
          <a:xfrm>
            <a:off x="457200" y="977900"/>
            <a:ext cx="11277600" cy="339800"/>
          </a:xfrm>
        </p:spPr>
        <p:txBody>
          <a:bodyPr/>
          <a:lstStyle>
            <a:lvl1pPr marL="0" indent="0">
              <a:buNone/>
              <a:defRPr sz="2000"/>
            </a:lvl1pPr>
          </a:lstStyle>
          <a:p>
            <a:pPr lvl="0"/>
            <a:r>
              <a:rPr lang="en-US"/>
              <a:t>Click to edit Master text styles</a:t>
            </a:r>
          </a:p>
        </p:txBody>
      </p:sp>
      <p:sp>
        <p:nvSpPr>
          <p:cNvPr id="8" name="Content Placeholder 7">
            <a:extLst>
              <a:ext uri="{FF2B5EF4-FFF2-40B4-BE49-F238E27FC236}">
                <a16:creationId xmlns:a16="http://schemas.microsoft.com/office/drawing/2014/main" id="{B4C8E883-B7A8-B5B0-3089-801F258CE613}"/>
              </a:ext>
            </a:extLst>
          </p:cNvPr>
          <p:cNvSpPr>
            <a:spLocks noGrp="1"/>
          </p:cNvSpPr>
          <p:nvPr>
            <p:ph sz="quarter" idx="52"/>
          </p:nvPr>
        </p:nvSpPr>
        <p:spPr>
          <a:xfrm>
            <a:off x="457200" y="1609725"/>
            <a:ext cx="11277600" cy="3952875"/>
          </a:xfrm>
        </p:spPr>
        <p:txBody>
          <a:bodyPr/>
          <a:lstStyle>
            <a:lvl1pPr marL="182880" indent="-182880">
              <a:lnSpc>
                <a:spcPct val="100000"/>
              </a:lnSpc>
              <a:defRPr sz="1600"/>
            </a:lvl1pPr>
            <a:lvl2pPr marL="365760" indent="-182880">
              <a:lnSpc>
                <a:spcPct val="100000"/>
              </a:lnSpc>
              <a:defRPr sz="1400"/>
            </a:lvl2pPr>
            <a:lvl3pPr marL="548640" indent="-182880">
              <a:lnSpc>
                <a:spcPct val="100000"/>
              </a:lnSpc>
              <a:defRPr sz="1200"/>
            </a:lvl3pPr>
            <a:lvl4pPr marL="1417320" indent="0">
              <a:lnSpc>
                <a:spcPct val="100000"/>
              </a:lnSpc>
              <a:buNone/>
              <a:defRPr/>
            </a:lvl4pPr>
            <a:lvl5pPr indent="-182880">
              <a:lnSpc>
                <a:spcPct val="100000"/>
              </a:lnSpc>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977432898"/>
      </p:ext>
    </p:extLst>
  </p:cSld>
  <p:clrMapOvr>
    <a:masterClrMapping/>
  </p:clrMapOvr>
  <p:extLst>
    <p:ext uri="{DCECCB84-F9BA-43D5-87BE-67443E8EF086}">
      <p15:sldGuideLst xmlns:p15="http://schemas.microsoft.com/office/powerpoint/2012/main">
        <p15:guide id="1" orient="horz" pos="3504">
          <p15:clr>
            <a:srgbClr val="FBAE40"/>
          </p15:clr>
        </p15:guide>
        <p15:guide id="2" orient="horz">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asic Copy - Two Content Placehol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9E16F-2A4F-C6FE-9A36-54F2867D9445}"/>
              </a:ext>
            </a:extLst>
          </p:cNvPr>
          <p:cNvSpPr>
            <a:spLocks noGrp="1" noRot="1" noMove="1" noResize="1" noEditPoints="1" noAdjustHandles="1" noChangeArrowheads="1" noChangeShapeType="1"/>
          </p:cNvSpPr>
          <p:nvPr>
            <p:ph type="title" hasCustomPrompt="1"/>
          </p:nvPr>
        </p:nvSpPr>
        <p:spPr>
          <a:xfrm>
            <a:off x="457200" y="457200"/>
            <a:ext cx="11269461" cy="521208"/>
          </a:xfrm>
        </p:spPr>
        <p:txBody>
          <a:bodyPr lIns="0" tIns="0" rIns="0" bIns="0" anchor="t">
            <a:noAutofit/>
          </a:bodyPr>
          <a:lstStyle>
            <a:lvl1pPr>
              <a:defRPr sz="3600"/>
            </a:lvl1pPr>
          </a:lstStyle>
          <a:p>
            <a:r>
              <a:rPr lang="en-US"/>
              <a:t>Two Content Slide</a:t>
            </a:r>
          </a:p>
        </p:txBody>
      </p:sp>
      <p:pic>
        <p:nvPicPr>
          <p:cNvPr id="9" name="Picture 8">
            <a:extLst>
              <a:ext uri="{FF2B5EF4-FFF2-40B4-BE49-F238E27FC236}">
                <a16:creationId xmlns:a16="http://schemas.microsoft.com/office/drawing/2014/main" id="{D7697D74-4A72-3295-06B0-464C199C735A}"/>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572459" y="6465130"/>
            <a:ext cx="914400" cy="231819"/>
          </a:xfrm>
          <a:prstGeom prst="rect">
            <a:avLst/>
          </a:prstGeom>
        </p:spPr>
      </p:pic>
      <p:cxnSp>
        <p:nvCxnSpPr>
          <p:cNvPr id="12" name="Straight Connector 11">
            <a:extLst>
              <a:ext uri="{FF2B5EF4-FFF2-40B4-BE49-F238E27FC236}">
                <a16:creationId xmlns:a16="http://schemas.microsoft.com/office/drawing/2014/main" id="{A12AFD75-58FB-DE64-F21B-4BF23BDC4AA8}"/>
              </a:ext>
            </a:extLst>
          </p:cNvPr>
          <p:cNvCxnSpPr>
            <a:cxnSpLocks noGrp="1" noRot="1" noMove="1" noResize="1" noEditPoints="1" noAdjustHandles="1" noChangeArrowheads="1" noChangeShapeType="1"/>
          </p:cNvCxnSpPr>
          <p:nvPr userDrawn="1"/>
        </p:nvCxnSpPr>
        <p:spPr>
          <a:xfrm>
            <a:off x="0" y="6306722"/>
            <a:ext cx="121920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283D049A-1CFB-476C-8779-F61E24F6FC36}"/>
              </a:ext>
            </a:extLst>
          </p:cNvPr>
          <p:cNvSpPr>
            <a:spLocks noGrp="1" noRot="1" noMove="1" noResize="1" noEditPoints="1" noAdjustHandles="1" noChangeArrowheads="1" noChangeShapeType="1"/>
          </p:cNvSpPr>
          <p:nvPr>
            <p:ph type="dt" sz="half" idx="17"/>
          </p:nvPr>
        </p:nvSpPr>
        <p:spPr/>
        <p:txBody>
          <a:bodyPr/>
          <a:lstStyle/>
          <a:p>
            <a:fld id="{47D6760F-ABA2-4988-A367-9D3A3D993616}" type="datetime4">
              <a:rPr lang="en-US" smtClean="0"/>
              <a:t>January 5, 2024</a:t>
            </a:fld>
            <a:endParaRPr lang="en-US"/>
          </a:p>
        </p:txBody>
      </p:sp>
      <p:sp>
        <p:nvSpPr>
          <p:cNvPr id="4" name="Footer Placeholder 3">
            <a:extLst>
              <a:ext uri="{FF2B5EF4-FFF2-40B4-BE49-F238E27FC236}">
                <a16:creationId xmlns:a16="http://schemas.microsoft.com/office/drawing/2014/main" id="{1B11801B-1655-4C96-8EA5-B9F1C6888772}"/>
              </a:ext>
            </a:extLst>
          </p:cNvPr>
          <p:cNvSpPr>
            <a:spLocks noGrp="1" noRot="1" noMove="1" noResize="1" noEditPoints="1" noAdjustHandles="1" noChangeArrowheads="1" noChangeShapeType="1"/>
          </p:cNvSpPr>
          <p:nvPr>
            <p:ph type="ftr" sz="quarter" idx="18"/>
          </p:nvPr>
        </p:nvSpPr>
        <p:spPr/>
        <p:txBody>
          <a:bodyPr/>
          <a:lstStyle/>
          <a:p>
            <a:endParaRPr lang="en-US"/>
          </a:p>
        </p:txBody>
      </p:sp>
      <p:sp>
        <p:nvSpPr>
          <p:cNvPr id="5" name="Slide Number Placeholder 4">
            <a:extLst>
              <a:ext uri="{FF2B5EF4-FFF2-40B4-BE49-F238E27FC236}">
                <a16:creationId xmlns:a16="http://schemas.microsoft.com/office/drawing/2014/main" id="{1F4237A3-AD37-4FAB-9A4F-9371F3BCDE27}"/>
              </a:ext>
            </a:extLst>
          </p:cNvPr>
          <p:cNvSpPr>
            <a:spLocks noGrp="1" noRot="1" noMove="1" noResize="1" noEditPoints="1" noAdjustHandles="1" noChangeArrowheads="1" noChangeShapeType="1"/>
          </p:cNvSpPr>
          <p:nvPr>
            <p:ph type="sldNum" sz="quarter" idx="19"/>
          </p:nvPr>
        </p:nvSpPr>
        <p:spPr/>
        <p:txBody>
          <a:bodyPr/>
          <a:lstStyle/>
          <a:p>
            <a:fld id="{941CDEBD-16F1-41F0-8F30-3311B475174D}" type="slidenum">
              <a:rPr lang="en-US" smtClean="0"/>
              <a:pPr/>
              <a:t>‹#›</a:t>
            </a:fld>
            <a:endParaRPr lang="en-US"/>
          </a:p>
        </p:txBody>
      </p:sp>
      <p:sp>
        <p:nvSpPr>
          <p:cNvPr id="10" name="Text Placeholder 9">
            <a:extLst>
              <a:ext uri="{FF2B5EF4-FFF2-40B4-BE49-F238E27FC236}">
                <a16:creationId xmlns:a16="http://schemas.microsoft.com/office/drawing/2014/main" id="{644E01BC-109D-4F4E-86BE-D4697111EFB3}"/>
              </a:ext>
            </a:extLst>
          </p:cNvPr>
          <p:cNvSpPr>
            <a:spLocks noGrp="1"/>
          </p:cNvSpPr>
          <p:nvPr>
            <p:ph type="body" sz="quarter" idx="51"/>
          </p:nvPr>
        </p:nvSpPr>
        <p:spPr>
          <a:xfrm>
            <a:off x="457200" y="977900"/>
            <a:ext cx="11277600" cy="339800"/>
          </a:xfrm>
        </p:spPr>
        <p:txBody>
          <a:bodyPr/>
          <a:lstStyle>
            <a:lvl1pPr marL="0" indent="0">
              <a:buNone/>
              <a:defRPr sz="2000"/>
            </a:lvl1pPr>
          </a:lstStyle>
          <a:p>
            <a:pPr lvl="0"/>
            <a:r>
              <a:rPr lang="en-US"/>
              <a:t>Click to edit Master text styles</a:t>
            </a:r>
          </a:p>
        </p:txBody>
      </p:sp>
      <p:sp>
        <p:nvSpPr>
          <p:cNvPr id="14" name="Content Placeholder 13">
            <a:extLst>
              <a:ext uri="{FF2B5EF4-FFF2-40B4-BE49-F238E27FC236}">
                <a16:creationId xmlns:a16="http://schemas.microsoft.com/office/drawing/2014/main" id="{FB4F7EA8-DE40-5B03-985F-2C0C79848F25}"/>
              </a:ext>
            </a:extLst>
          </p:cNvPr>
          <p:cNvSpPr>
            <a:spLocks noGrp="1"/>
          </p:cNvSpPr>
          <p:nvPr>
            <p:ph sz="quarter" idx="53"/>
          </p:nvPr>
        </p:nvSpPr>
        <p:spPr>
          <a:xfrm>
            <a:off x="457200" y="1609725"/>
            <a:ext cx="5459413" cy="3952875"/>
          </a:xfrm>
        </p:spPr>
        <p:txBody>
          <a:bodyPr/>
          <a:lstStyle>
            <a:lvl1pPr marL="182880" indent="-182880">
              <a:lnSpc>
                <a:spcPct val="100000"/>
              </a:lnSpc>
              <a:defRPr sz="1600"/>
            </a:lvl1pPr>
            <a:lvl2pPr marL="365760" indent="-182880">
              <a:lnSpc>
                <a:spcPct val="100000"/>
              </a:lnSpc>
              <a:defRPr sz="1400"/>
            </a:lvl2pPr>
            <a:lvl3pPr marL="548640" indent="-182880">
              <a:lnSpc>
                <a:spcPct val="100000"/>
              </a:lnSpc>
              <a:defRPr sz="1200"/>
            </a:lvl3pPr>
          </a:lstStyle>
          <a:p>
            <a:pPr lvl="0"/>
            <a:r>
              <a:rPr lang="en-US"/>
              <a:t>Click to edit Master text styles</a:t>
            </a:r>
          </a:p>
          <a:p>
            <a:pPr lvl="1"/>
            <a:r>
              <a:rPr lang="en-US"/>
              <a:t>Second level</a:t>
            </a:r>
          </a:p>
          <a:p>
            <a:pPr lvl="2"/>
            <a:r>
              <a:rPr lang="en-US"/>
              <a:t>Third level</a:t>
            </a:r>
          </a:p>
        </p:txBody>
      </p:sp>
      <p:sp>
        <p:nvSpPr>
          <p:cNvPr id="15" name="Content Placeholder 13">
            <a:extLst>
              <a:ext uri="{FF2B5EF4-FFF2-40B4-BE49-F238E27FC236}">
                <a16:creationId xmlns:a16="http://schemas.microsoft.com/office/drawing/2014/main" id="{27CAC681-B042-E4AB-5E37-3F34933BB12C}"/>
              </a:ext>
            </a:extLst>
          </p:cNvPr>
          <p:cNvSpPr>
            <a:spLocks noGrp="1"/>
          </p:cNvSpPr>
          <p:nvPr>
            <p:ph sz="quarter" idx="54"/>
          </p:nvPr>
        </p:nvSpPr>
        <p:spPr>
          <a:xfrm>
            <a:off x="6275389" y="1609725"/>
            <a:ext cx="5459413" cy="3952875"/>
          </a:xfrm>
        </p:spPr>
        <p:txBody>
          <a:bodyPr/>
          <a:lstStyle>
            <a:lvl1pPr marL="182880" indent="-182880">
              <a:lnSpc>
                <a:spcPct val="100000"/>
              </a:lnSpc>
              <a:defRPr sz="1600"/>
            </a:lvl1pPr>
            <a:lvl2pPr marL="365760" indent="-182880">
              <a:lnSpc>
                <a:spcPct val="100000"/>
              </a:lnSpc>
              <a:defRPr sz="1400"/>
            </a:lvl2pPr>
            <a:lvl3pPr marL="548640" indent="-182880">
              <a:lnSpc>
                <a:spcPct val="100000"/>
              </a:lnSpc>
              <a:defRPr sz="12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99678162"/>
      </p:ext>
    </p:extLst>
  </p:cSld>
  <p:clrMapOvr>
    <a:masterClrMapping/>
  </p:clrMapOvr>
  <p:extLst>
    <p:ext uri="{DCECCB84-F9BA-43D5-87BE-67443E8EF086}">
      <p15:sldGuideLst xmlns:p15="http://schemas.microsoft.com/office/powerpoint/2012/main">
        <p15:guide id="1" orient="horz" pos="350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asic Copy - Outwit Complexit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9E16F-2A4F-C6FE-9A36-54F2867D9445}"/>
              </a:ext>
            </a:extLst>
          </p:cNvPr>
          <p:cNvSpPr>
            <a:spLocks noGrp="1" noRot="1" noMove="1" noResize="1" noEditPoints="1" noAdjustHandles="1" noChangeArrowheads="1" noChangeShapeType="1"/>
          </p:cNvSpPr>
          <p:nvPr>
            <p:ph type="title" hasCustomPrompt="1"/>
          </p:nvPr>
        </p:nvSpPr>
        <p:spPr>
          <a:xfrm>
            <a:off x="462280" y="457200"/>
            <a:ext cx="11269461" cy="521208"/>
          </a:xfrm>
        </p:spPr>
        <p:txBody>
          <a:bodyPr lIns="0" tIns="0" rIns="0" bIns="0" anchor="t">
            <a:noAutofit/>
          </a:bodyPr>
          <a:lstStyle>
            <a:lvl1pPr>
              <a:defRPr sz="3600"/>
            </a:lvl1pPr>
          </a:lstStyle>
          <a:p>
            <a:r>
              <a:rPr lang="en-US"/>
              <a:t>Headline Goes Here</a:t>
            </a:r>
          </a:p>
        </p:txBody>
      </p:sp>
      <p:cxnSp>
        <p:nvCxnSpPr>
          <p:cNvPr id="12" name="Straight Connector 11">
            <a:extLst>
              <a:ext uri="{FF2B5EF4-FFF2-40B4-BE49-F238E27FC236}">
                <a16:creationId xmlns:a16="http://schemas.microsoft.com/office/drawing/2014/main" id="{A12AFD75-58FB-DE64-F21B-4BF23BDC4AA8}"/>
              </a:ext>
            </a:extLst>
          </p:cNvPr>
          <p:cNvCxnSpPr>
            <a:cxnSpLocks noGrp="1" noRot="1" noMove="1" noResize="1" noEditPoints="1" noAdjustHandles="1" noChangeArrowheads="1" noChangeShapeType="1"/>
          </p:cNvCxnSpPr>
          <p:nvPr userDrawn="1"/>
        </p:nvCxnSpPr>
        <p:spPr>
          <a:xfrm>
            <a:off x="0" y="6306722"/>
            <a:ext cx="121920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CC72DA8-755F-63D7-C0FB-F2B635F5C803}"/>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572459" y="6465130"/>
            <a:ext cx="914400" cy="231819"/>
          </a:xfrm>
          <a:prstGeom prst="rect">
            <a:avLst/>
          </a:prstGeom>
        </p:spPr>
      </p:pic>
      <p:sp>
        <p:nvSpPr>
          <p:cNvPr id="13" name="Date Placeholder 12">
            <a:extLst>
              <a:ext uri="{FF2B5EF4-FFF2-40B4-BE49-F238E27FC236}">
                <a16:creationId xmlns:a16="http://schemas.microsoft.com/office/drawing/2014/main" id="{1B52DBF4-9496-F950-088D-7916FE990746}"/>
              </a:ext>
            </a:extLst>
          </p:cNvPr>
          <p:cNvSpPr>
            <a:spLocks noGrp="1"/>
          </p:cNvSpPr>
          <p:nvPr>
            <p:ph type="dt" sz="half" idx="52"/>
          </p:nvPr>
        </p:nvSpPr>
        <p:spPr/>
        <p:txBody>
          <a:bodyPr/>
          <a:lstStyle/>
          <a:p>
            <a:fld id="{EFA1653C-6C4E-4D20-B942-06DDFC8CD81B}" type="datetime4">
              <a:rPr lang="en-US" smtClean="0"/>
              <a:t>January 5, 2024</a:t>
            </a:fld>
            <a:endParaRPr lang="en-US"/>
          </a:p>
        </p:txBody>
      </p:sp>
      <p:sp>
        <p:nvSpPr>
          <p:cNvPr id="15" name="Footer Placeholder 14">
            <a:extLst>
              <a:ext uri="{FF2B5EF4-FFF2-40B4-BE49-F238E27FC236}">
                <a16:creationId xmlns:a16="http://schemas.microsoft.com/office/drawing/2014/main" id="{357AE748-D4ED-62F9-FAB0-130CE7125BEB}"/>
              </a:ext>
            </a:extLst>
          </p:cNvPr>
          <p:cNvSpPr>
            <a:spLocks noGrp="1" noRot="1" noMove="1" noResize="1" noEditPoints="1" noAdjustHandles="1" noChangeArrowheads="1" noChangeShapeType="1"/>
          </p:cNvSpPr>
          <p:nvPr>
            <p:ph type="ftr" sz="quarter" idx="53"/>
          </p:nvPr>
        </p:nvSpPr>
        <p:spPr/>
        <p:txBody>
          <a:bodyPr/>
          <a:lstStyle/>
          <a:p>
            <a:endParaRPr lang="en-US"/>
          </a:p>
        </p:txBody>
      </p:sp>
      <p:sp>
        <p:nvSpPr>
          <p:cNvPr id="16" name="Slide Number Placeholder 15">
            <a:extLst>
              <a:ext uri="{FF2B5EF4-FFF2-40B4-BE49-F238E27FC236}">
                <a16:creationId xmlns:a16="http://schemas.microsoft.com/office/drawing/2014/main" id="{66D151C1-3264-AF44-7A60-32FFACA9B2B3}"/>
              </a:ext>
            </a:extLst>
          </p:cNvPr>
          <p:cNvSpPr>
            <a:spLocks noGrp="1" noRot="1" noMove="1" noResize="1" noEditPoints="1" noAdjustHandles="1" noChangeArrowheads="1" noChangeShapeType="1"/>
          </p:cNvSpPr>
          <p:nvPr>
            <p:ph type="sldNum" sz="quarter" idx="54"/>
          </p:nvPr>
        </p:nvSpPr>
        <p:spPr/>
        <p:txBody>
          <a:bodyPr/>
          <a:lstStyle/>
          <a:p>
            <a:fld id="{941CDEBD-16F1-41F0-8F30-3311B475174D}" type="slidenum">
              <a:rPr lang="en-US" smtClean="0"/>
              <a:pPr/>
              <a:t>‹#›</a:t>
            </a:fld>
            <a:endParaRPr lang="en-US"/>
          </a:p>
        </p:txBody>
      </p:sp>
      <p:sp>
        <p:nvSpPr>
          <p:cNvPr id="7" name="Text Placeholder 6">
            <a:extLst>
              <a:ext uri="{FF2B5EF4-FFF2-40B4-BE49-F238E27FC236}">
                <a16:creationId xmlns:a16="http://schemas.microsoft.com/office/drawing/2014/main" id="{CDBE1AA9-A76B-4D4B-A49D-59C33927E97E}"/>
              </a:ext>
            </a:extLst>
          </p:cNvPr>
          <p:cNvSpPr>
            <a:spLocks noGrp="1"/>
          </p:cNvSpPr>
          <p:nvPr>
            <p:ph type="body" sz="quarter" idx="20" hasCustomPrompt="1"/>
          </p:nvPr>
        </p:nvSpPr>
        <p:spPr>
          <a:xfrm>
            <a:off x="4262438" y="1499107"/>
            <a:ext cx="7464425" cy="4063491"/>
          </a:xfrm>
        </p:spPr>
        <p:txBody>
          <a:bodyPr lIns="0" tIns="0" rIns="0" bIns="0"/>
          <a:lstStyle>
            <a:lvl1pPr marL="0" indent="0">
              <a:lnSpc>
                <a:spcPct val="100000"/>
              </a:lnSpc>
              <a:buNone/>
              <a:defRPr sz="1600"/>
            </a:lvl1pPr>
            <a:lvl2pPr>
              <a:defRPr sz="1000"/>
            </a:lvl2pPr>
            <a:lvl3pPr>
              <a:defRPr sz="1000"/>
            </a:lvl3pPr>
            <a:lvl4pPr>
              <a:defRPr sz="1000"/>
            </a:lvl4pPr>
            <a:lvl5pPr>
              <a:defRPr sz="10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p>
        </p:txBody>
      </p:sp>
      <p:sp>
        <p:nvSpPr>
          <p:cNvPr id="14" name="Text Placeholder 9">
            <a:extLst>
              <a:ext uri="{FF2B5EF4-FFF2-40B4-BE49-F238E27FC236}">
                <a16:creationId xmlns:a16="http://schemas.microsoft.com/office/drawing/2014/main" id="{A0D40F03-9D62-465F-8CDF-1760624F3A33}"/>
              </a:ext>
            </a:extLst>
          </p:cNvPr>
          <p:cNvSpPr>
            <a:spLocks noGrp="1"/>
          </p:cNvSpPr>
          <p:nvPr>
            <p:ph type="body" sz="quarter" idx="51"/>
          </p:nvPr>
        </p:nvSpPr>
        <p:spPr>
          <a:xfrm>
            <a:off x="457200" y="977900"/>
            <a:ext cx="11277600" cy="339800"/>
          </a:xfrm>
        </p:spPr>
        <p:txBody>
          <a:bodyPr/>
          <a:lstStyle>
            <a:lvl1pPr marL="0" indent="0">
              <a:buNone/>
              <a:defRPr sz="2000"/>
            </a:lvl1pPr>
          </a:lstStyle>
          <a:p>
            <a:pPr lvl="0"/>
            <a:r>
              <a:rPr lang="en-US"/>
              <a:t>Click to edit Master text styles</a:t>
            </a:r>
          </a:p>
        </p:txBody>
      </p:sp>
      <p:grpSp>
        <p:nvGrpSpPr>
          <p:cNvPr id="10" name="Group 9">
            <a:extLst>
              <a:ext uri="{FF2B5EF4-FFF2-40B4-BE49-F238E27FC236}">
                <a16:creationId xmlns:a16="http://schemas.microsoft.com/office/drawing/2014/main" id="{CAF9B6D5-6A91-5E95-CB52-A1A9A5985AF4}"/>
              </a:ext>
            </a:extLst>
          </p:cNvPr>
          <p:cNvGrpSpPr/>
          <p:nvPr userDrawn="1"/>
        </p:nvGrpSpPr>
        <p:grpSpPr>
          <a:xfrm>
            <a:off x="465137" y="1564896"/>
            <a:ext cx="3027861" cy="4341838"/>
            <a:chOff x="462280" y="1385862"/>
            <a:chExt cx="3027861" cy="4341838"/>
          </a:xfrm>
        </p:grpSpPr>
        <p:pic>
          <p:nvPicPr>
            <p:cNvPr id="6" name="Graphic 5">
              <a:extLst>
                <a:ext uri="{FF2B5EF4-FFF2-40B4-BE49-F238E27FC236}">
                  <a16:creationId xmlns:a16="http://schemas.microsoft.com/office/drawing/2014/main" id="{5EF9E8A9-028A-7EB6-3D06-6DB13261DB6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62280" y="1385862"/>
              <a:ext cx="3027861" cy="4341838"/>
            </a:xfrm>
            <a:prstGeom prst="rect">
              <a:avLst/>
            </a:prstGeom>
          </p:spPr>
        </p:pic>
        <p:sp>
          <p:nvSpPr>
            <p:cNvPr id="8" name="Oval 7">
              <a:extLst>
                <a:ext uri="{FF2B5EF4-FFF2-40B4-BE49-F238E27FC236}">
                  <a16:creationId xmlns:a16="http://schemas.microsoft.com/office/drawing/2014/main" id="{A52F19D1-0892-8E93-675A-0EA75149D856}"/>
                </a:ext>
              </a:extLst>
            </p:cNvPr>
            <p:cNvSpPr/>
            <p:nvPr userDrawn="1"/>
          </p:nvSpPr>
          <p:spPr>
            <a:xfrm>
              <a:off x="1120789" y="2743677"/>
              <a:ext cx="1650770" cy="16507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6DCCC0DA-DDBE-F162-5403-CAA2ECE19F8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341306" y="3553287"/>
              <a:ext cx="1242096" cy="140105"/>
            </a:xfrm>
            <a:prstGeom prst="rect">
              <a:avLst/>
            </a:prstGeom>
          </p:spPr>
        </p:pic>
      </p:grpSp>
    </p:spTree>
    <p:extLst>
      <p:ext uri="{BB962C8B-B14F-4D97-AF65-F5344CB8AC3E}">
        <p14:creationId xmlns:p14="http://schemas.microsoft.com/office/powerpoint/2010/main" val="1243658570"/>
      </p:ext>
    </p:extLst>
  </p:cSld>
  <p:clrMapOvr>
    <a:masterClrMapping/>
  </p:clrMapOvr>
  <p:extLst>
    <p:ext uri="{DCECCB84-F9BA-43D5-87BE-67443E8EF086}">
      <p15:sldGuideLst xmlns:p15="http://schemas.microsoft.com/office/powerpoint/2012/main">
        <p15:guide id="1" orient="horz" pos="350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asic Copy - Singl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9E16F-2A4F-C6FE-9A36-54F2867D9445}"/>
              </a:ext>
            </a:extLst>
          </p:cNvPr>
          <p:cNvSpPr>
            <a:spLocks noGrp="1" noRot="1" noMove="1" noResize="1" noEditPoints="1" noAdjustHandles="1" noChangeArrowheads="1" noChangeShapeType="1"/>
          </p:cNvSpPr>
          <p:nvPr>
            <p:ph type="title" hasCustomPrompt="1"/>
          </p:nvPr>
        </p:nvSpPr>
        <p:spPr>
          <a:xfrm>
            <a:off x="462280" y="457200"/>
            <a:ext cx="11269461" cy="521208"/>
          </a:xfrm>
        </p:spPr>
        <p:txBody>
          <a:bodyPr lIns="0" tIns="0" rIns="0" bIns="0" anchor="t">
            <a:noAutofit/>
          </a:bodyPr>
          <a:lstStyle>
            <a:lvl1pPr>
              <a:defRPr sz="3600"/>
            </a:lvl1pPr>
          </a:lstStyle>
          <a:p>
            <a:r>
              <a:rPr lang="en-US"/>
              <a:t>Single Column Slide</a:t>
            </a:r>
          </a:p>
        </p:txBody>
      </p:sp>
      <p:cxnSp>
        <p:nvCxnSpPr>
          <p:cNvPr id="12" name="Straight Connector 11">
            <a:extLst>
              <a:ext uri="{FF2B5EF4-FFF2-40B4-BE49-F238E27FC236}">
                <a16:creationId xmlns:a16="http://schemas.microsoft.com/office/drawing/2014/main" id="{A12AFD75-58FB-DE64-F21B-4BF23BDC4AA8}"/>
              </a:ext>
            </a:extLst>
          </p:cNvPr>
          <p:cNvCxnSpPr>
            <a:cxnSpLocks noGrp="1" noRot="1" noMove="1" noResize="1" noEditPoints="1" noAdjustHandles="1" noChangeArrowheads="1" noChangeShapeType="1"/>
          </p:cNvCxnSpPr>
          <p:nvPr userDrawn="1"/>
        </p:nvCxnSpPr>
        <p:spPr>
          <a:xfrm>
            <a:off x="0" y="6306722"/>
            <a:ext cx="121920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500CDA65-1AB3-4A91-BC09-458AB73041ED}"/>
              </a:ext>
            </a:extLst>
          </p:cNvPr>
          <p:cNvSpPr>
            <a:spLocks noGrp="1" noRot="1" noMove="1" noResize="1" noEditPoints="1" noAdjustHandles="1" noChangeArrowheads="1" noChangeShapeType="1"/>
          </p:cNvSpPr>
          <p:nvPr>
            <p:ph type="dt" sz="half" idx="17"/>
          </p:nvPr>
        </p:nvSpPr>
        <p:spPr/>
        <p:txBody>
          <a:bodyPr/>
          <a:lstStyle/>
          <a:p>
            <a:fld id="{E1138E7C-C5A4-4802-B57B-BDE821BCBD54}" type="datetime4">
              <a:rPr lang="en-US" smtClean="0"/>
              <a:t>January 5, 2024</a:t>
            </a:fld>
            <a:endParaRPr lang="en-US"/>
          </a:p>
        </p:txBody>
      </p:sp>
      <p:sp>
        <p:nvSpPr>
          <p:cNvPr id="4" name="Footer Placeholder 3">
            <a:extLst>
              <a:ext uri="{FF2B5EF4-FFF2-40B4-BE49-F238E27FC236}">
                <a16:creationId xmlns:a16="http://schemas.microsoft.com/office/drawing/2014/main" id="{0DD642AF-1821-4343-BF47-74D1DBA12160}"/>
              </a:ext>
            </a:extLst>
          </p:cNvPr>
          <p:cNvSpPr>
            <a:spLocks noGrp="1" noRot="1" noMove="1" noResize="1" noEditPoints="1" noAdjustHandles="1" noChangeArrowheads="1" noChangeShapeType="1"/>
          </p:cNvSpPr>
          <p:nvPr>
            <p:ph type="ftr" sz="quarter" idx="18"/>
          </p:nvPr>
        </p:nvSpPr>
        <p:spPr/>
        <p:txBody>
          <a:bodyPr/>
          <a:lstStyle/>
          <a:p>
            <a:endParaRPr lang="en-US"/>
          </a:p>
        </p:txBody>
      </p:sp>
      <p:sp>
        <p:nvSpPr>
          <p:cNvPr id="5" name="Slide Number Placeholder 4">
            <a:extLst>
              <a:ext uri="{FF2B5EF4-FFF2-40B4-BE49-F238E27FC236}">
                <a16:creationId xmlns:a16="http://schemas.microsoft.com/office/drawing/2014/main" id="{5A30B7D3-D024-436B-BA26-7EA2076B264E}"/>
              </a:ext>
            </a:extLst>
          </p:cNvPr>
          <p:cNvSpPr>
            <a:spLocks noGrp="1" noRot="1" noMove="1" noResize="1" noEditPoints="1" noAdjustHandles="1" noChangeArrowheads="1" noChangeShapeType="1"/>
          </p:cNvSpPr>
          <p:nvPr>
            <p:ph type="sldNum" sz="quarter" idx="19"/>
          </p:nvPr>
        </p:nvSpPr>
        <p:spPr/>
        <p:txBody>
          <a:bodyPr/>
          <a:lstStyle/>
          <a:p>
            <a:fld id="{941CDEBD-16F1-41F0-8F30-3311B475174D}" type="slidenum">
              <a:rPr lang="en-US" smtClean="0"/>
              <a:pPr/>
              <a:t>‹#›</a:t>
            </a:fld>
            <a:endParaRPr lang="en-US"/>
          </a:p>
        </p:txBody>
      </p:sp>
      <p:pic>
        <p:nvPicPr>
          <p:cNvPr id="11" name="Picture 10">
            <a:extLst>
              <a:ext uri="{FF2B5EF4-FFF2-40B4-BE49-F238E27FC236}">
                <a16:creationId xmlns:a16="http://schemas.microsoft.com/office/drawing/2014/main" id="{CCC72DA8-755F-63D7-C0FB-F2B635F5C803}"/>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572459" y="6465130"/>
            <a:ext cx="914400" cy="231819"/>
          </a:xfrm>
          <a:prstGeom prst="rect">
            <a:avLst/>
          </a:prstGeom>
        </p:spPr>
      </p:pic>
      <p:sp>
        <p:nvSpPr>
          <p:cNvPr id="7" name="Text Placeholder 6">
            <a:extLst>
              <a:ext uri="{FF2B5EF4-FFF2-40B4-BE49-F238E27FC236}">
                <a16:creationId xmlns:a16="http://schemas.microsoft.com/office/drawing/2014/main" id="{CDBE1AA9-A76B-4D4B-A49D-59C33927E97E}"/>
              </a:ext>
            </a:extLst>
          </p:cNvPr>
          <p:cNvSpPr>
            <a:spLocks noGrp="1"/>
          </p:cNvSpPr>
          <p:nvPr>
            <p:ph type="body" sz="quarter" idx="20" hasCustomPrompt="1"/>
          </p:nvPr>
        </p:nvSpPr>
        <p:spPr>
          <a:xfrm>
            <a:off x="4262438" y="1499616"/>
            <a:ext cx="7464425" cy="4062984"/>
          </a:xfrm>
        </p:spPr>
        <p:txBody>
          <a:bodyPr lIns="0" tIns="0" rIns="0" bIns="0"/>
          <a:lstStyle>
            <a:lvl1pPr marL="0" indent="0">
              <a:lnSpc>
                <a:spcPct val="100000"/>
              </a:lnSpc>
              <a:buNone/>
              <a:defRPr sz="1600"/>
            </a:lvl1pPr>
            <a:lvl2pPr>
              <a:defRPr sz="1000"/>
            </a:lvl2pPr>
            <a:lvl3pPr>
              <a:defRPr sz="1000"/>
            </a:lvl3pPr>
            <a:lvl4pPr>
              <a:defRPr sz="1000"/>
            </a:lvl4pPr>
            <a:lvl5pPr>
              <a:defRPr sz="10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p>
        </p:txBody>
      </p:sp>
      <p:sp>
        <p:nvSpPr>
          <p:cNvPr id="9" name="Text Placeholder 9">
            <a:extLst>
              <a:ext uri="{FF2B5EF4-FFF2-40B4-BE49-F238E27FC236}">
                <a16:creationId xmlns:a16="http://schemas.microsoft.com/office/drawing/2014/main" id="{C030804D-44DE-4AC1-833C-9C198749FAEB}"/>
              </a:ext>
            </a:extLst>
          </p:cNvPr>
          <p:cNvSpPr>
            <a:spLocks noGrp="1"/>
          </p:cNvSpPr>
          <p:nvPr>
            <p:ph type="body" sz="quarter" idx="51"/>
          </p:nvPr>
        </p:nvSpPr>
        <p:spPr>
          <a:xfrm>
            <a:off x="457200" y="977900"/>
            <a:ext cx="11277600" cy="339800"/>
          </a:xfrm>
        </p:spPr>
        <p:txBody>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1351047508"/>
      </p:ext>
    </p:extLst>
  </p:cSld>
  <p:clrMapOvr>
    <a:masterClrMapping/>
  </p:clrMapOvr>
  <p:extLst>
    <p:ext uri="{DCECCB84-F9BA-43D5-87BE-67443E8EF086}">
      <p15:sldGuideLst xmlns:p15="http://schemas.microsoft.com/office/powerpoint/2012/main">
        <p15:guide id="1" orient="horz" pos="350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asic Copy - 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9E16F-2A4F-C6FE-9A36-54F2867D9445}"/>
              </a:ext>
            </a:extLst>
          </p:cNvPr>
          <p:cNvSpPr>
            <a:spLocks noGrp="1" noRot="1" noMove="1" noResize="1" noEditPoints="1" noAdjustHandles="1" noChangeArrowheads="1" noChangeShapeType="1"/>
          </p:cNvSpPr>
          <p:nvPr>
            <p:ph type="title" hasCustomPrompt="1"/>
          </p:nvPr>
        </p:nvSpPr>
        <p:spPr>
          <a:xfrm>
            <a:off x="457200" y="457200"/>
            <a:ext cx="11269461" cy="521208"/>
          </a:xfrm>
        </p:spPr>
        <p:txBody>
          <a:bodyPr lIns="0" tIns="0" rIns="0" bIns="0" anchor="t">
            <a:noAutofit/>
          </a:bodyPr>
          <a:lstStyle>
            <a:lvl1pPr>
              <a:defRPr sz="3600"/>
            </a:lvl1pPr>
          </a:lstStyle>
          <a:p>
            <a:r>
              <a:rPr lang="en-US"/>
              <a:t>Two Column Slide</a:t>
            </a:r>
          </a:p>
        </p:txBody>
      </p:sp>
      <p:pic>
        <p:nvPicPr>
          <p:cNvPr id="9" name="Picture 8">
            <a:extLst>
              <a:ext uri="{FF2B5EF4-FFF2-40B4-BE49-F238E27FC236}">
                <a16:creationId xmlns:a16="http://schemas.microsoft.com/office/drawing/2014/main" id="{D7697D74-4A72-3295-06B0-464C199C735A}"/>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572459" y="6465130"/>
            <a:ext cx="914400" cy="231819"/>
          </a:xfrm>
          <a:prstGeom prst="rect">
            <a:avLst/>
          </a:prstGeom>
        </p:spPr>
      </p:pic>
      <p:cxnSp>
        <p:nvCxnSpPr>
          <p:cNvPr id="12" name="Straight Connector 11">
            <a:extLst>
              <a:ext uri="{FF2B5EF4-FFF2-40B4-BE49-F238E27FC236}">
                <a16:creationId xmlns:a16="http://schemas.microsoft.com/office/drawing/2014/main" id="{A12AFD75-58FB-DE64-F21B-4BF23BDC4AA8}"/>
              </a:ext>
            </a:extLst>
          </p:cNvPr>
          <p:cNvCxnSpPr>
            <a:cxnSpLocks noGrp="1" noRot="1" noMove="1" noResize="1" noEditPoints="1" noAdjustHandles="1" noChangeArrowheads="1" noChangeShapeType="1"/>
          </p:cNvCxnSpPr>
          <p:nvPr userDrawn="1"/>
        </p:nvCxnSpPr>
        <p:spPr>
          <a:xfrm>
            <a:off x="0" y="6306722"/>
            <a:ext cx="121920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283D049A-1CFB-476C-8779-F61E24F6FC36}"/>
              </a:ext>
            </a:extLst>
          </p:cNvPr>
          <p:cNvSpPr>
            <a:spLocks noGrp="1" noRot="1" noMove="1" noResize="1" noEditPoints="1" noAdjustHandles="1" noChangeArrowheads="1" noChangeShapeType="1"/>
          </p:cNvSpPr>
          <p:nvPr>
            <p:ph type="dt" sz="half" idx="17"/>
          </p:nvPr>
        </p:nvSpPr>
        <p:spPr/>
        <p:txBody>
          <a:bodyPr/>
          <a:lstStyle/>
          <a:p>
            <a:fld id="{227D1B02-333C-4233-9773-F0359BA1A5A6}" type="datetime4">
              <a:rPr lang="en-US" smtClean="0"/>
              <a:t>January 5, 2024</a:t>
            </a:fld>
            <a:endParaRPr lang="en-US"/>
          </a:p>
        </p:txBody>
      </p:sp>
      <p:sp>
        <p:nvSpPr>
          <p:cNvPr id="4" name="Footer Placeholder 3">
            <a:extLst>
              <a:ext uri="{FF2B5EF4-FFF2-40B4-BE49-F238E27FC236}">
                <a16:creationId xmlns:a16="http://schemas.microsoft.com/office/drawing/2014/main" id="{1B11801B-1655-4C96-8EA5-B9F1C6888772}"/>
              </a:ext>
            </a:extLst>
          </p:cNvPr>
          <p:cNvSpPr>
            <a:spLocks noGrp="1" noRot="1" noMove="1" noResize="1" noEditPoints="1" noAdjustHandles="1" noChangeArrowheads="1" noChangeShapeType="1"/>
          </p:cNvSpPr>
          <p:nvPr>
            <p:ph type="ftr" sz="quarter" idx="18"/>
          </p:nvPr>
        </p:nvSpPr>
        <p:spPr/>
        <p:txBody>
          <a:bodyPr/>
          <a:lstStyle/>
          <a:p>
            <a:endParaRPr lang="en-US"/>
          </a:p>
        </p:txBody>
      </p:sp>
      <p:sp>
        <p:nvSpPr>
          <p:cNvPr id="5" name="Slide Number Placeholder 4">
            <a:extLst>
              <a:ext uri="{FF2B5EF4-FFF2-40B4-BE49-F238E27FC236}">
                <a16:creationId xmlns:a16="http://schemas.microsoft.com/office/drawing/2014/main" id="{1F4237A3-AD37-4FAB-9A4F-9371F3BCDE27}"/>
              </a:ext>
            </a:extLst>
          </p:cNvPr>
          <p:cNvSpPr>
            <a:spLocks noGrp="1" noRot="1" noMove="1" noResize="1" noEditPoints="1" noAdjustHandles="1" noChangeArrowheads="1" noChangeShapeType="1"/>
          </p:cNvSpPr>
          <p:nvPr>
            <p:ph type="sldNum" sz="quarter" idx="19"/>
          </p:nvPr>
        </p:nvSpPr>
        <p:spPr/>
        <p:txBody>
          <a:bodyPr/>
          <a:lstStyle/>
          <a:p>
            <a:fld id="{941CDEBD-16F1-41F0-8F30-3311B475174D}" type="slidenum">
              <a:rPr lang="en-US" smtClean="0"/>
              <a:pPr/>
              <a:t>‹#›</a:t>
            </a:fld>
            <a:endParaRPr lang="en-US"/>
          </a:p>
        </p:txBody>
      </p:sp>
      <p:sp>
        <p:nvSpPr>
          <p:cNvPr id="7" name="Text Placeholder 6">
            <a:extLst>
              <a:ext uri="{FF2B5EF4-FFF2-40B4-BE49-F238E27FC236}">
                <a16:creationId xmlns:a16="http://schemas.microsoft.com/office/drawing/2014/main" id="{0FC443B4-203B-4EF1-8AFA-2380BF568777}"/>
              </a:ext>
            </a:extLst>
          </p:cNvPr>
          <p:cNvSpPr>
            <a:spLocks noGrp="1"/>
          </p:cNvSpPr>
          <p:nvPr>
            <p:ph type="body" sz="quarter" idx="20" hasCustomPrompt="1"/>
          </p:nvPr>
        </p:nvSpPr>
        <p:spPr>
          <a:xfrm>
            <a:off x="465139" y="1499107"/>
            <a:ext cx="7643275" cy="4063491"/>
          </a:xfrm>
        </p:spPr>
        <p:txBody>
          <a:bodyPr lIns="0" tIns="0" rIns="0" bIns="0" numCol="2" spcCol="365760"/>
          <a:lstStyle>
            <a:lvl1pPr marL="0" indent="0">
              <a:lnSpc>
                <a:spcPct val="100000"/>
              </a:lnSpc>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t>
            </a:r>
            <a:r>
              <a:rPr lang="en-US" err="1"/>
              <a:t>tempor</a:t>
            </a:r>
            <a:r>
              <a:rPr lang="en-US"/>
              <a:t> </a:t>
            </a:r>
            <a:r>
              <a:rPr lang="en-US" err="1"/>
              <a:t>commodo</a:t>
            </a:r>
            <a:r>
              <a:rPr lang="en-US"/>
              <a:t> </a:t>
            </a:r>
            <a:r>
              <a:rPr lang="en-US" err="1"/>
              <a:t>ullamcorper</a:t>
            </a:r>
            <a:r>
              <a:rPr lang="en-US"/>
              <a:t> a </a:t>
            </a:r>
            <a:r>
              <a:rPr lang="en-US" err="1"/>
              <a:t>lacus</a:t>
            </a:r>
            <a:r>
              <a:rPr lang="en-US"/>
              <a:t> vestibulum sed </a:t>
            </a:r>
            <a:r>
              <a:rPr lang="en-US" err="1"/>
              <a:t>arcu</a:t>
            </a:r>
            <a:r>
              <a:rPr lang="en-US"/>
              <a:t>. Ac </a:t>
            </a:r>
            <a:r>
              <a:rPr lang="en-US" err="1"/>
              <a:t>tortor</a:t>
            </a:r>
            <a:r>
              <a:rPr lang="en-US"/>
              <a:t> </a:t>
            </a:r>
            <a:r>
              <a:rPr lang="en-US" err="1"/>
              <a:t>dignissim</a:t>
            </a:r>
            <a:r>
              <a:rPr lang="en-US"/>
              <a:t> convallis </a:t>
            </a:r>
            <a:r>
              <a:rPr lang="en-US" err="1"/>
              <a:t>aenean</a:t>
            </a:r>
            <a:r>
              <a:rPr lang="en-US"/>
              <a:t>. In </a:t>
            </a:r>
            <a:r>
              <a:rPr lang="en-US" err="1"/>
              <a:t>eu</a:t>
            </a:r>
            <a:r>
              <a:rPr lang="en-US"/>
              <a:t> mi </a:t>
            </a:r>
            <a:r>
              <a:rPr lang="en-US" err="1"/>
              <a:t>bibendum</a:t>
            </a:r>
            <a:r>
              <a:rPr lang="en-US"/>
              <a:t> </a:t>
            </a:r>
            <a:r>
              <a:rPr lang="en-US" err="1"/>
              <a:t>neque</a:t>
            </a:r>
            <a:r>
              <a:rPr lang="en-US"/>
              <a:t> </a:t>
            </a:r>
            <a:r>
              <a:rPr lang="en-US" err="1"/>
              <a:t>egestas</a:t>
            </a:r>
            <a:r>
              <a:rPr lang="en-US"/>
              <a:t> </a:t>
            </a:r>
            <a:r>
              <a:rPr lang="en-US" err="1"/>
              <a:t>congue</a:t>
            </a:r>
            <a:r>
              <a:rPr lang="en-US"/>
              <a:t>. </a:t>
            </a:r>
            <a:r>
              <a:rPr lang="en-US" err="1"/>
              <a:t>Amet</a:t>
            </a:r>
            <a:r>
              <a:rPr lang="en-US"/>
              <a:t> dictum sit </a:t>
            </a:r>
            <a:r>
              <a:rPr lang="en-US" err="1"/>
              <a:t>amet</a:t>
            </a:r>
            <a:r>
              <a:rPr lang="en-US"/>
              <a:t> </a:t>
            </a:r>
            <a:r>
              <a:rPr lang="en-US" err="1"/>
              <a:t>justo</a:t>
            </a:r>
            <a:r>
              <a:rPr lang="en-US"/>
              <a:t> </a:t>
            </a:r>
            <a:r>
              <a:rPr lang="en-US" err="1"/>
              <a:t>donec</a:t>
            </a:r>
            <a:r>
              <a:rPr lang="en-US"/>
              <a:t> </a:t>
            </a:r>
            <a:r>
              <a:rPr lang="en-US" err="1"/>
              <a:t>enim</a:t>
            </a:r>
            <a:r>
              <a:rPr lang="en-US"/>
              <a:t> diam. </a:t>
            </a:r>
            <a:r>
              <a:rPr lang="en-US" err="1"/>
              <a:t>Sagittis</a:t>
            </a:r>
            <a:r>
              <a:rPr lang="en-US"/>
              <a:t> </a:t>
            </a:r>
            <a:r>
              <a:rPr lang="en-US" err="1"/>
              <a:t>orci</a:t>
            </a:r>
            <a:r>
              <a:rPr lang="en-US"/>
              <a:t> a </a:t>
            </a:r>
            <a:r>
              <a:rPr lang="en-US" err="1"/>
              <a:t>scelerisque</a:t>
            </a:r>
            <a:r>
              <a:rPr lang="en-US"/>
              <a:t> </a:t>
            </a:r>
            <a:r>
              <a:rPr lang="en-US" err="1"/>
              <a:t>purus</a:t>
            </a:r>
            <a:r>
              <a:rPr lang="en-US"/>
              <a:t>. Donec </a:t>
            </a:r>
            <a:r>
              <a:rPr lang="en-US" err="1"/>
              <a:t>ultrices</a:t>
            </a:r>
            <a:r>
              <a:rPr lang="en-US"/>
              <a:t> </a:t>
            </a:r>
            <a:r>
              <a:rPr lang="en-US" err="1"/>
              <a:t>tincidunt</a:t>
            </a:r>
            <a:r>
              <a:rPr lang="en-US"/>
              <a:t> </a:t>
            </a:r>
            <a:r>
              <a:rPr lang="en-US" err="1"/>
              <a:t>arcu</a:t>
            </a:r>
            <a:r>
              <a:rPr lang="en-US"/>
              <a:t> non </a:t>
            </a:r>
            <a:r>
              <a:rPr lang="en-US" err="1"/>
              <a:t>sodales</a:t>
            </a:r>
            <a:r>
              <a:rPr lang="en-US"/>
              <a:t> </a:t>
            </a:r>
            <a:r>
              <a:rPr lang="en-US" err="1"/>
              <a:t>neque</a:t>
            </a:r>
            <a:r>
              <a:rPr lang="en-US"/>
              <a:t>. </a:t>
            </a:r>
            <a:r>
              <a:rPr lang="en-US" err="1"/>
              <a:t>Varius</a:t>
            </a:r>
            <a:r>
              <a:rPr lang="en-US"/>
              <a:t> </a:t>
            </a:r>
            <a:r>
              <a:rPr lang="en-US" err="1"/>
              <a:t>morbi</a:t>
            </a:r>
            <a:r>
              <a:rPr lang="en-US"/>
              <a:t> </a:t>
            </a:r>
            <a:r>
              <a:rPr lang="en-US" err="1"/>
              <a:t>enim</a:t>
            </a:r>
            <a:r>
              <a:rPr lang="en-US"/>
              <a:t> </a:t>
            </a:r>
            <a:r>
              <a:rPr lang="en-US" err="1"/>
              <a:t>nunc</a:t>
            </a:r>
            <a:r>
              <a:rPr lang="en-US"/>
              <a:t> </a:t>
            </a:r>
            <a:r>
              <a:rPr lang="en-US" err="1"/>
              <a:t>faucibus</a:t>
            </a:r>
            <a:r>
              <a:rPr lang="en-US"/>
              <a:t> a </a:t>
            </a:r>
            <a:r>
              <a:rPr lang="en-US" err="1"/>
              <a:t>pellentesque</a:t>
            </a:r>
            <a:r>
              <a:rPr lang="en-US"/>
              <a:t> sit </a:t>
            </a:r>
            <a:r>
              <a:rPr lang="en-US" err="1"/>
              <a:t>amet</a:t>
            </a:r>
            <a:r>
              <a:rPr lang="en-US"/>
              <a:t>. </a:t>
            </a:r>
            <a:r>
              <a:rPr lang="en-US" err="1"/>
              <a:t>Elit</a:t>
            </a:r>
            <a:r>
              <a:rPr lang="en-US"/>
              <a:t> </a:t>
            </a:r>
            <a:r>
              <a:rPr lang="en-US" err="1"/>
              <a:t>duis</a:t>
            </a:r>
            <a:r>
              <a:rPr lang="en-US"/>
              <a:t> </a:t>
            </a:r>
            <a:r>
              <a:rPr lang="en-US" err="1"/>
              <a:t>tristique</a:t>
            </a:r>
            <a:r>
              <a:rPr lang="en-US"/>
              <a:t> </a:t>
            </a:r>
            <a:r>
              <a:rPr lang="en-US" err="1"/>
              <a:t>sollicitudin</a:t>
            </a:r>
            <a:r>
              <a:rPr lang="en-US"/>
              <a:t> </a:t>
            </a:r>
            <a:r>
              <a:rPr lang="en-US" err="1"/>
              <a:t>nibh</a:t>
            </a:r>
            <a:r>
              <a:rPr lang="en-US"/>
              <a:t> sit </a:t>
            </a:r>
            <a:r>
              <a:rPr lang="en-US" err="1"/>
              <a:t>amet</a:t>
            </a:r>
            <a:r>
              <a:rPr lang="en-US"/>
              <a:t> </a:t>
            </a:r>
            <a:r>
              <a:rPr lang="en-US" err="1"/>
              <a:t>commodo</a:t>
            </a:r>
            <a:r>
              <a:rPr lang="en-US"/>
              <a:t>. </a:t>
            </a:r>
            <a:r>
              <a:rPr lang="en-US" err="1"/>
              <a:t>Sapien</a:t>
            </a:r>
            <a:r>
              <a:rPr lang="en-US"/>
              <a:t> </a:t>
            </a:r>
            <a:r>
              <a:rPr lang="en-US" err="1"/>
              <a:t>faucibus</a:t>
            </a:r>
            <a:r>
              <a:rPr lang="en-US"/>
              <a:t> et </a:t>
            </a:r>
            <a:r>
              <a:rPr lang="en-US" err="1"/>
              <a:t>molestie</a:t>
            </a:r>
            <a:r>
              <a:rPr lang="en-US"/>
              <a:t> ac </a:t>
            </a:r>
            <a:r>
              <a:rPr lang="en-US" err="1"/>
              <a:t>feugiat</a:t>
            </a:r>
            <a:r>
              <a:rPr lang="en-US"/>
              <a:t> sed. </a:t>
            </a:r>
            <a:r>
              <a:rPr lang="en-US" err="1"/>
              <a:t>Senectus</a:t>
            </a:r>
            <a:r>
              <a:rPr lang="en-US"/>
              <a:t> et </a:t>
            </a:r>
            <a:r>
              <a:rPr lang="en-US" err="1"/>
              <a:t>netus</a:t>
            </a:r>
            <a:r>
              <a:rPr lang="en-US"/>
              <a:t> et </a:t>
            </a:r>
            <a:r>
              <a:rPr lang="en-US" err="1"/>
              <a:t>malesuada</a:t>
            </a:r>
            <a:r>
              <a:rPr lang="en-US"/>
              <a:t>. Sit </a:t>
            </a:r>
            <a:r>
              <a:rPr lang="en-US" err="1"/>
              <a:t>amet</a:t>
            </a:r>
            <a:r>
              <a:rPr lang="en-US"/>
              <a:t> </a:t>
            </a:r>
            <a:r>
              <a:rPr lang="en-US" err="1"/>
              <a:t>nisl</a:t>
            </a:r>
            <a:r>
              <a:rPr lang="en-US"/>
              <a:t> </a:t>
            </a:r>
            <a:r>
              <a:rPr lang="en-US" err="1"/>
              <a:t>suscipit</a:t>
            </a:r>
            <a:r>
              <a:rPr lang="en-US"/>
              <a:t> </a:t>
            </a:r>
            <a:r>
              <a:rPr lang="en-US" err="1"/>
              <a:t>adipiscing</a:t>
            </a:r>
            <a:r>
              <a:rPr lang="en-US"/>
              <a:t> </a:t>
            </a:r>
            <a:r>
              <a:rPr lang="en-US" err="1"/>
              <a:t>bibendum</a:t>
            </a:r>
            <a:r>
              <a:rPr lang="en-US"/>
              <a:t> </a:t>
            </a:r>
            <a:r>
              <a:rPr lang="en-US" err="1"/>
              <a:t>est</a:t>
            </a:r>
            <a:r>
              <a:rPr lang="en-US"/>
              <a:t> </a:t>
            </a:r>
            <a:r>
              <a:rPr lang="en-US" err="1"/>
              <a:t>ultricies</a:t>
            </a:r>
            <a:r>
              <a:rPr lang="en-US"/>
              <a:t>.</a:t>
            </a:r>
          </a:p>
        </p:txBody>
      </p:sp>
      <p:sp>
        <p:nvSpPr>
          <p:cNvPr id="10" name="Text Placeholder 9">
            <a:extLst>
              <a:ext uri="{FF2B5EF4-FFF2-40B4-BE49-F238E27FC236}">
                <a16:creationId xmlns:a16="http://schemas.microsoft.com/office/drawing/2014/main" id="{644E01BC-109D-4F4E-86BE-D4697111EFB3}"/>
              </a:ext>
            </a:extLst>
          </p:cNvPr>
          <p:cNvSpPr>
            <a:spLocks noGrp="1"/>
          </p:cNvSpPr>
          <p:nvPr>
            <p:ph type="body" sz="quarter" idx="51"/>
          </p:nvPr>
        </p:nvSpPr>
        <p:spPr>
          <a:xfrm>
            <a:off x="457200" y="977900"/>
            <a:ext cx="11277600" cy="339800"/>
          </a:xfrm>
        </p:spPr>
        <p:txBody>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105201543"/>
      </p:ext>
    </p:extLst>
  </p:cSld>
  <p:clrMapOvr>
    <a:masterClrMapping/>
  </p:clrMapOvr>
  <p:extLst>
    <p:ext uri="{DCECCB84-F9BA-43D5-87BE-67443E8EF086}">
      <p15:sldGuideLst xmlns:p15="http://schemas.microsoft.com/office/powerpoint/2012/main">
        <p15:guide id="1" orient="horz" pos="350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asic Copy - Thre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9E16F-2A4F-C6FE-9A36-54F2867D9445}"/>
              </a:ext>
            </a:extLst>
          </p:cNvPr>
          <p:cNvSpPr>
            <a:spLocks noGrp="1" noRot="1" noMove="1" noResize="1" noEditPoints="1" noAdjustHandles="1" noChangeArrowheads="1" noChangeShapeType="1"/>
          </p:cNvSpPr>
          <p:nvPr>
            <p:ph type="title" hasCustomPrompt="1"/>
          </p:nvPr>
        </p:nvSpPr>
        <p:spPr>
          <a:xfrm>
            <a:off x="462280" y="457200"/>
            <a:ext cx="11269461" cy="521208"/>
          </a:xfrm>
        </p:spPr>
        <p:txBody>
          <a:bodyPr lIns="0" tIns="0" rIns="0" bIns="0" anchor="t">
            <a:noAutofit/>
          </a:bodyPr>
          <a:lstStyle>
            <a:lvl1pPr>
              <a:defRPr sz="3600">
                <a:solidFill>
                  <a:schemeClr val="tx1"/>
                </a:solidFill>
              </a:defRPr>
            </a:lvl1pPr>
          </a:lstStyle>
          <a:p>
            <a:r>
              <a:rPr lang="en-US"/>
              <a:t>Three Column Slide</a:t>
            </a:r>
          </a:p>
        </p:txBody>
      </p:sp>
      <p:sp>
        <p:nvSpPr>
          <p:cNvPr id="3" name="Date Placeholder 2">
            <a:extLst>
              <a:ext uri="{FF2B5EF4-FFF2-40B4-BE49-F238E27FC236}">
                <a16:creationId xmlns:a16="http://schemas.microsoft.com/office/drawing/2014/main" id="{500CDA65-1AB3-4A91-BC09-458AB73041ED}"/>
              </a:ext>
            </a:extLst>
          </p:cNvPr>
          <p:cNvSpPr>
            <a:spLocks noGrp="1" noRot="1" noMove="1" noResize="1" noEditPoints="1" noAdjustHandles="1" noChangeArrowheads="1" noChangeShapeType="1"/>
          </p:cNvSpPr>
          <p:nvPr>
            <p:ph type="dt" sz="half" idx="17"/>
          </p:nvPr>
        </p:nvSpPr>
        <p:spPr/>
        <p:txBody>
          <a:bodyPr/>
          <a:lstStyle>
            <a:lvl1pPr>
              <a:defRPr>
                <a:solidFill>
                  <a:schemeClr val="tx1"/>
                </a:solidFill>
              </a:defRPr>
            </a:lvl1pPr>
          </a:lstStyle>
          <a:p>
            <a:fld id="{A89514B1-E0E4-4DF5-AF07-5F78F4E91B9A}" type="datetime4">
              <a:rPr lang="en-US" smtClean="0"/>
              <a:t>January 5, 2024</a:t>
            </a:fld>
            <a:endParaRPr lang="en-US"/>
          </a:p>
        </p:txBody>
      </p:sp>
      <p:sp>
        <p:nvSpPr>
          <p:cNvPr id="4" name="Footer Placeholder 3">
            <a:extLst>
              <a:ext uri="{FF2B5EF4-FFF2-40B4-BE49-F238E27FC236}">
                <a16:creationId xmlns:a16="http://schemas.microsoft.com/office/drawing/2014/main" id="{0DD642AF-1821-4343-BF47-74D1DBA12160}"/>
              </a:ext>
            </a:extLst>
          </p:cNvPr>
          <p:cNvSpPr>
            <a:spLocks noGrp="1" noRot="1" noMove="1" noResize="1" noEditPoints="1" noAdjustHandles="1" noChangeArrowheads="1" noChangeShapeType="1"/>
          </p:cNvSpPr>
          <p:nvPr>
            <p:ph type="ftr" sz="quarter" idx="18"/>
          </p:nvPr>
        </p:nvSpPr>
        <p:spPr/>
        <p:txBody>
          <a:bodyPr/>
          <a:lstStyle>
            <a:lvl1pPr>
              <a:defRPr>
                <a:solidFill>
                  <a:schemeClr val="tx1"/>
                </a:solidFill>
              </a:defRPr>
            </a:lvl1pPr>
          </a:lstStyle>
          <a:p>
            <a:endParaRPr lang="en-US"/>
          </a:p>
        </p:txBody>
      </p:sp>
      <p:sp>
        <p:nvSpPr>
          <p:cNvPr id="5" name="Slide Number Placeholder 4">
            <a:extLst>
              <a:ext uri="{FF2B5EF4-FFF2-40B4-BE49-F238E27FC236}">
                <a16:creationId xmlns:a16="http://schemas.microsoft.com/office/drawing/2014/main" id="{5A30B7D3-D024-436B-BA26-7EA2076B264E}"/>
              </a:ext>
            </a:extLst>
          </p:cNvPr>
          <p:cNvSpPr>
            <a:spLocks noGrp="1" noRot="1" noMove="1" noResize="1" noEditPoints="1" noAdjustHandles="1" noChangeArrowheads="1" noChangeShapeType="1"/>
          </p:cNvSpPr>
          <p:nvPr>
            <p:ph type="sldNum" sz="quarter" idx="19"/>
          </p:nvPr>
        </p:nvSpPr>
        <p:spPr/>
        <p:txBody>
          <a:bodyPr/>
          <a:lstStyle>
            <a:lvl1pPr>
              <a:defRPr>
                <a:solidFill>
                  <a:schemeClr val="tx1"/>
                </a:solidFill>
              </a:defRPr>
            </a:lvl1pPr>
          </a:lstStyle>
          <a:p>
            <a:fld id="{941CDEBD-16F1-41F0-8F30-3311B475174D}" type="slidenum">
              <a:rPr lang="en-US" smtClean="0"/>
              <a:pPr/>
              <a:t>‹#›</a:t>
            </a:fld>
            <a:endParaRPr lang="en-US"/>
          </a:p>
        </p:txBody>
      </p:sp>
      <p:cxnSp>
        <p:nvCxnSpPr>
          <p:cNvPr id="12" name="Straight Connector 11">
            <a:extLst>
              <a:ext uri="{FF2B5EF4-FFF2-40B4-BE49-F238E27FC236}">
                <a16:creationId xmlns:a16="http://schemas.microsoft.com/office/drawing/2014/main" id="{A12AFD75-58FB-DE64-F21B-4BF23BDC4AA8}"/>
              </a:ext>
            </a:extLst>
          </p:cNvPr>
          <p:cNvCxnSpPr>
            <a:cxnSpLocks noGrp="1" noRot="1" noMove="1" noResize="1" noEditPoints="1" noAdjustHandles="1" noChangeArrowheads="1" noChangeShapeType="1"/>
          </p:cNvCxnSpPr>
          <p:nvPr userDrawn="1"/>
        </p:nvCxnSpPr>
        <p:spPr>
          <a:xfrm>
            <a:off x="0" y="6306722"/>
            <a:ext cx="121920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482E9368-F587-DE6D-33AB-E2B661808551}"/>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572459" y="6465130"/>
            <a:ext cx="914400" cy="231819"/>
          </a:xfrm>
          <a:prstGeom prst="rect">
            <a:avLst/>
          </a:prstGeom>
        </p:spPr>
      </p:pic>
      <p:sp>
        <p:nvSpPr>
          <p:cNvPr id="16" name="Text Placeholder 9">
            <a:extLst>
              <a:ext uri="{FF2B5EF4-FFF2-40B4-BE49-F238E27FC236}">
                <a16:creationId xmlns:a16="http://schemas.microsoft.com/office/drawing/2014/main" id="{072059CD-9936-4FA2-BC2D-21CD9D00A057}"/>
              </a:ext>
            </a:extLst>
          </p:cNvPr>
          <p:cNvSpPr>
            <a:spLocks noGrp="1"/>
          </p:cNvSpPr>
          <p:nvPr>
            <p:ph type="body" sz="quarter" idx="51"/>
          </p:nvPr>
        </p:nvSpPr>
        <p:spPr>
          <a:xfrm>
            <a:off x="457200" y="977900"/>
            <a:ext cx="11277600" cy="339800"/>
          </a:xfrm>
        </p:spPr>
        <p:txBody>
          <a:bodyPr/>
          <a:lstStyle>
            <a:lvl1pPr marL="0" indent="0">
              <a:buNone/>
              <a:defRPr sz="2000">
                <a:solidFill>
                  <a:schemeClr val="tx1"/>
                </a:solidFill>
              </a:defRPr>
            </a:lvl1pPr>
          </a:lstStyle>
          <a:p>
            <a:pPr lvl="0"/>
            <a:r>
              <a:rPr lang="en-US"/>
              <a:t>Click to edit Master text styles</a:t>
            </a:r>
          </a:p>
        </p:txBody>
      </p:sp>
      <p:pic>
        <p:nvPicPr>
          <p:cNvPr id="6" name="Picture 5">
            <a:extLst>
              <a:ext uri="{FF2B5EF4-FFF2-40B4-BE49-F238E27FC236}">
                <a16:creationId xmlns:a16="http://schemas.microsoft.com/office/drawing/2014/main" id="{B7B4D7E3-348E-1610-43EA-5D75DBBE257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rot="10800000">
            <a:off x="0" y="4635005"/>
            <a:ext cx="1580225" cy="1513310"/>
          </a:xfrm>
          <a:prstGeom prst="rect">
            <a:avLst/>
          </a:prstGeom>
          <a:noFill/>
        </p:spPr>
      </p:pic>
      <p:sp>
        <p:nvSpPr>
          <p:cNvPr id="8" name="Text Placeholder 6">
            <a:extLst>
              <a:ext uri="{FF2B5EF4-FFF2-40B4-BE49-F238E27FC236}">
                <a16:creationId xmlns:a16="http://schemas.microsoft.com/office/drawing/2014/main" id="{EBD19571-8497-42BC-4F37-7863F6A2792C}"/>
              </a:ext>
            </a:extLst>
          </p:cNvPr>
          <p:cNvSpPr>
            <a:spLocks noGrp="1"/>
          </p:cNvSpPr>
          <p:nvPr>
            <p:ph type="body" sz="quarter" idx="20" hasCustomPrompt="1"/>
          </p:nvPr>
        </p:nvSpPr>
        <p:spPr>
          <a:xfrm>
            <a:off x="465139" y="1499108"/>
            <a:ext cx="11266602" cy="2621200"/>
          </a:xfrm>
        </p:spPr>
        <p:txBody>
          <a:bodyPr lIns="0" tIns="0" rIns="0" bIns="0" numCol="3" spcCol="365760"/>
          <a:lstStyle>
            <a:lvl1pPr marL="0" indent="0">
              <a:lnSpc>
                <a:spcPct val="100000"/>
              </a:lnSpc>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r>
              <a:rPr lang="en-US" err="1"/>
              <a:t>Varius</a:t>
            </a:r>
            <a:r>
              <a:rPr lang="en-US"/>
              <a:t> </a:t>
            </a:r>
            <a:r>
              <a:rPr lang="en-US" err="1"/>
              <a:t>morbi</a:t>
            </a:r>
            <a:r>
              <a:rPr lang="en-US"/>
              <a:t> </a:t>
            </a:r>
            <a:r>
              <a:rPr lang="en-US" err="1"/>
              <a:t>enim</a:t>
            </a:r>
            <a:r>
              <a:rPr lang="en-US"/>
              <a:t> </a:t>
            </a:r>
            <a:r>
              <a:rPr lang="en-US" err="1"/>
              <a:t>nunc</a:t>
            </a:r>
            <a:r>
              <a:rPr lang="en-US"/>
              <a:t> </a:t>
            </a:r>
            <a:r>
              <a:rPr lang="en-US" err="1"/>
              <a:t>faucibus</a:t>
            </a:r>
            <a:r>
              <a:rPr lang="en-US"/>
              <a:t> a </a:t>
            </a:r>
            <a:r>
              <a:rPr lang="en-US" err="1"/>
              <a:t>pellentesque</a:t>
            </a:r>
            <a:r>
              <a:rPr lang="en-US"/>
              <a:t> sit </a:t>
            </a:r>
            <a:r>
              <a:rPr lang="en-US" err="1"/>
              <a:t>amet</a:t>
            </a:r>
            <a:r>
              <a:rPr lang="en-US"/>
              <a:t>. </a:t>
            </a:r>
            <a:r>
              <a:rPr lang="en-US" err="1"/>
              <a:t>Elit</a:t>
            </a:r>
            <a:r>
              <a:rPr lang="en-US"/>
              <a:t> </a:t>
            </a:r>
            <a:r>
              <a:rPr lang="en-US" err="1"/>
              <a:t>duis</a:t>
            </a:r>
            <a:r>
              <a:rPr lang="en-US"/>
              <a:t> </a:t>
            </a:r>
            <a:r>
              <a:rPr lang="en-US" err="1"/>
              <a:t>tristique</a:t>
            </a:r>
            <a:r>
              <a:rPr lang="en-US"/>
              <a:t> </a:t>
            </a:r>
            <a:r>
              <a:rPr lang="en-US" err="1"/>
              <a:t>sollicitudin</a:t>
            </a:r>
            <a:r>
              <a:rPr lang="en-US"/>
              <a:t> </a:t>
            </a:r>
            <a:r>
              <a:rPr lang="en-US" err="1"/>
              <a:t>nibh</a:t>
            </a:r>
            <a:r>
              <a:rPr lang="en-US"/>
              <a:t> sit </a:t>
            </a:r>
            <a:r>
              <a:rPr lang="en-US" err="1"/>
              <a:t>amet</a:t>
            </a:r>
            <a:r>
              <a:rPr lang="en-US"/>
              <a:t> </a:t>
            </a:r>
            <a:r>
              <a:rPr lang="en-US" err="1"/>
              <a:t>commodo</a:t>
            </a:r>
            <a:r>
              <a:rPr lang="en-US"/>
              <a:t>. </a:t>
            </a:r>
            <a:r>
              <a:rPr lang="en-US" err="1"/>
              <a:t>Sapien</a:t>
            </a:r>
            <a:r>
              <a:rPr lang="en-US"/>
              <a:t> </a:t>
            </a:r>
            <a:r>
              <a:rPr lang="en-US" err="1"/>
              <a:t>faucibus</a:t>
            </a:r>
            <a:r>
              <a:rPr lang="en-US"/>
              <a:t> et </a:t>
            </a:r>
            <a:r>
              <a:rPr lang="en-US" err="1"/>
              <a:t>molestie</a:t>
            </a:r>
            <a:r>
              <a:rPr lang="en-US"/>
              <a:t> ac </a:t>
            </a:r>
            <a:r>
              <a:rPr lang="en-US" err="1"/>
              <a:t>feugiat</a:t>
            </a:r>
            <a:r>
              <a:rPr lang="en-US"/>
              <a:t> sed. </a:t>
            </a:r>
            <a:r>
              <a:rPr lang="en-US" err="1"/>
              <a:t>Senectus</a:t>
            </a:r>
            <a:r>
              <a:rPr lang="en-US"/>
              <a:t> et </a:t>
            </a:r>
            <a:r>
              <a:rPr lang="en-US" err="1"/>
              <a:t>netus</a:t>
            </a:r>
            <a:r>
              <a:rPr lang="en-US"/>
              <a:t> et </a:t>
            </a:r>
            <a:r>
              <a:rPr lang="en-US" err="1"/>
              <a:t>malesuada</a:t>
            </a:r>
            <a:r>
              <a:rPr lang="en-US"/>
              <a:t>. Sit </a:t>
            </a:r>
            <a:r>
              <a:rPr lang="en-US" err="1"/>
              <a:t>amet</a:t>
            </a:r>
            <a:r>
              <a:rPr lang="en-US"/>
              <a:t> </a:t>
            </a:r>
            <a:r>
              <a:rPr lang="en-US" err="1"/>
              <a:t>nisl</a:t>
            </a:r>
            <a:r>
              <a:rPr lang="en-US"/>
              <a:t> </a:t>
            </a:r>
            <a:r>
              <a:rPr lang="en-US" err="1"/>
              <a:t>suscipit</a:t>
            </a:r>
            <a:r>
              <a:rPr lang="en-US"/>
              <a:t> </a:t>
            </a:r>
            <a:r>
              <a:rPr lang="en-US" err="1"/>
              <a:t>adipiscing</a:t>
            </a:r>
            <a:r>
              <a:rPr lang="en-US"/>
              <a:t> </a:t>
            </a:r>
            <a:r>
              <a:rPr lang="en-US" err="1"/>
              <a:t>bibendum</a:t>
            </a:r>
            <a:r>
              <a:rPr lang="en-US"/>
              <a:t> </a:t>
            </a:r>
            <a:r>
              <a:rPr lang="en-US" err="1"/>
              <a:t>est</a:t>
            </a:r>
            <a:r>
              <a:rPr lang="en-US"/>
              <a:t> </a:t>
            </a:r>
            <a:r>
              <a:rPr lang="en-US" err="1"/>
              <a:t>ultricies</a:t>
            </a:r>
            <a:r>
              <a:rPr lang="en-US"/>
              <a:t>. </a:t>
            </a:r>
            <a:r>
              <a:rPr lang="en-US" err="1"/>
              <a:t>Lacus</a:t>
            </a:r>
            <a:r>
              <a:rPr lang="en-US"/>
              <a:t> </a:t>
            </a:r>
            <a:r>
              <a:rPr lang="en-US" err="1"/>
              <a:t>suspendisse</a:t>
            </a:r>
            <a:r>
              <a:rPr lang="en-US"/>
              <a:t> </a:t>
            </a:r>
            <a:r>
              <a:rPr lang="en-US" err="1"/>
              <a:t>faucibus</a:t>
            </a:r>
            <a:r>
              <a:rPr lang="en-US"/>
              <a:t> </a:t>
            </a:r>
            <a:r>
              <a:rPr lang="en-US" err="1"/>
              <a:t>interdum</a:t>
            </a:r>
            <a:r>
              <a:rPr lang="en-US"/>
              <a:t> </a:t>
            </a:r>
            <a:r>
              <a:rPr lang="en-US" err="1"/>
              <a:t>posuere</a:t>
            </a:r>
            <a:r>
              <a:rPr lang="en-US"/>
              <a:t> lorem ipsum dolor sit </a:t>
            </a:r>
            <a:r>
              <a:rPr lang="en-US" err="1"/>
              <a:t>amet</a:t>
            </a:r>
            <a:r>
              <a:rPr lang="en-US"/>
              <a:t>. </a:t>
            </a:r>
            <a:r>
              <a:rPr lang="pt-BR"/>
              <a:t>Duis ut diam quam nulla porttitor massa id neque aliquam.</a:t>
            </a:r>
            <a:endParaRPr lang="en-US"/>
          </a:p>
        </p:txBody>
      </p:sp>
    </p:spTree>
    <p:extLst>
      <p:ext uri="{BB962C8B-B14F-4D97-AF65-F5344CB8AC3E}">
        <p14:creationId xmlns:p14="http://schemas.microsoft.com/office/powerpoint/2010/main" val="1934864579"/>
      </p:ext>
    </p:extLst>
  </p:cSld>
  <p:clrMapOvr>
    <a:masterClrMapping/>
  </p:clrMapOvr>
  <p:extLst>
    <p:ext uri="{DCECCB84-F9BA-43D5-87BE-67443E8EF086}">
      <p15:sldGuideLst xmlns:p15="http://schemas.microsoft.com/office/powerpoint/2012/main">
        <p15:guide id="1" orient="horz" pos="3504">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9E16F-2A4F-C6FE-9A36-54F2867D9445}"/>
              </a:ext>
            </a:extLst>
          </p:cNvPr>
          <p:cNvSpPr>
            <a:spLocks noGrp="1" noRot="1" noMove="1" noResize="1" noEditPoints="1" noAdjustHandles="1" noChangeArrowheads="1" noChangeShapeType="1"/>
          </p:cNvSpPr>
          <p:nvPr>
            <p:ph type="title" hasCustomPrompt="1"/>
          </p:nvPr>
        </p:nvSpPr>
        <p:spPr>
          <a:xfrm>
            <a:off x="457200" y="457200"/>
            <a:ext cx="11269461" cy="521208"/>
          </a:xfrm>
        </p:spPr>
        <p:txBody>
          <a:bodyPr lIns="0" tIns="0" rIns="0" bIns="0" anchor="t">
            <a:noAutofit/>
          </a:bodyPr>
          <a:lstStyle>
            <a:lvl1pPr>
              <a:defRPr sz="3600"/>
            </a:lvl1pPr>
          </a:lstStyle>
          <a:p>
            <a:r>
              <a:rPr lang="en-US"/>
              <a:t>Headline Goes Here</a:t>
            </a:r>
          </a:p>
        </p:txBody>
      </p:sp>
      <p:pic>
        <p:nvPicPr>
          <p:cNvPr id="9" name="Picture 8">
            <a:extLst>
              <a:ext uri="{FF2B5EF4-FFF2-40B4-BE49-F238E27FC236}">
                <a16:creationId xmlns:a16="http://schemas.microsoft.com/office/drawing/2014/main" id="{D7697D74-4A72-3295-06B0-464C199C735A}"/>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572459" y="6465130"/>
            <a:ext cx="914400" cy="231819"/>
          </a:xfrm>
          <a:prstGeom prst="rect">
            <a:avLst/>
          </a:prstGeom>
        </p:spPr>
      </p:pic>
      <p:cxnSp>
        <p:nvCxnSpPr>
          <p:cNvPr id="12" name="Straight Connector 11">
            <a:extLst>
              <a:ext uri="{FF2B5EF4-FFF2-40B4-BE49-F238E27FC236}">
                <a16:creationId xmlns:a16="http://schemas.microsoft.com/office/drawing/2014/main" id="{A12AFD75-58FB-DE64-F21B-4BF23BDC4AA8}"/>
              </a:ext>
            </a:extLst>
          </p:cNvPr>
          <p:cNvCxnSpPr>
            <a:cxnSpLocks noGrp="1" noRot="1" noMove="1" noResize="1" noEditPoints="1" noAdjustHandles="1" noChangeArrowheads="1" noChangeShapeType="1"/>
          </p:cNvCxnSpPr>
          <p:nvPr userDrawn="1"/>
        </p:nvCxnSpPr>
        <p:spPr>
          <a:xfrm>
            <a:off x="0" y="6306722"/>
            <a:ext cx="121920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283D049A-1CFB-476C-8779-F61E24F6FC36}"/>
              </a:ext>
            </a:extLst>
          </p:cNvPr>
          <p:cNvSpPr>
            <a:spLocks noGrp="1" noRot="1" noMove="1" noResize="1" noEditPoints="1" noAdjustHandles="1" noChangeArrowheads="1" noChangeShapeType="1"/>
          </p:cNvSpPr>
          <p:nvPr>
            <p:ph type="dt" sz="half" idx="17"/>
          </p:nvPr>
        </p:nvSpPr>
        <p:spPr/>
        <p:txBody>
          <a:bodyPr/>
          <a:lstStyle/>
          <a:p>
            <a:fld id="{D4A74BBB-A4BB-40FA-AA6A-51B668EF86FE}" type="datetime4">
              <a:rPr lang="en-US" smtClean="0"/>
              <a:t>January 5, 2024</a:t>
            </a:fld>
            <a:endParaRPr lang="en-US"/>
          </a:p>
        </p:txBody>
      </p:sp>
      <p:sp>
        <p:nvSpPr>
          <p:cNvPr id="4" name="Footer Placeholder 3">
            <a:extLst>
              <a:ext uri="{FF2B5EF4-FFF2-40B4-BE49-F238E27FC236}">
                <a16:creationId xmlns:a16="http://schemas.microsoft.com/office/drawing/2014/main" id="{1B11801B-1655-4C96-8EA5-B9F1C6888772}"/>
              </a:ext>
            </a:extLst>
          </p:cNvPr>
          <p:cNvSpPr>
            <a:spLocks noGrp="1" noRot="1" noMove="1" noResize="1" noEditPoints="1" noAdjustHandles="1" noChangeArrowheads="1" noChangeShapeType="1"/>
          </p:cNvSpPr>
          <p:nvPr>
            <p:ph type="ftr" sz="quarter" idx="18"/>
          </p:nvPr>
        </p:nvSpPr>
        <p:spPr/>
        <p:txBody>
          <a:bodyPr/>
          <a:lstStyle/>
          <a:p>
            <a:endParaRPr lang="en-US"/>
          </a:p>
        </p:txBody>
      </p:sp>
      <p:sp>
        <p:nvSpPr>
          <p:cNvPr id="5" name="Slide Number Placeholder 4">
            <a:extLst>
              <a:ext uri="{FF2B5EF4-FFF2-40B4-BE49-F238E27FC236}">
                <a16:creationId xmlns:a16="http://schemas.microsoft.com/office/drawing/2014/main" id="{1F4237A3-AD37-4FAB-9A4F-9371F3BCDE27}"/>
              </a:ext>
            </a:extLst>
          </p:cNvPr>
          <p:cNvSpPr>
            <a:spLocks noGrp="1" noRot="1" noMove="1" noResize="1" noEditPoints="1" noAdjustHandles="1" noChangeArrowheads="1" noChangeShapeType="1"/>
          </p:cNvSpPr>
          <p:nvPr>
            <p:ph type="sldNum" sz="quarter" idx="19"/>
          </p:nvPr>
        </p:nvSpPr>
        <p:spPr/>
        <p:txBody>
          <a:bodyPr/>
          <a:lstStyle/>
          <a:p>
            <a:fld id="{941CDEBD-16F1-41F0-8F30-3311B475174D}" type="slidenum">
              <a:rPr lang="en-US" smtClean="0"/>
              <a:pPr/>
              <a:t>‹#›</a:t>
            </a:fld>
            <a:endParaRPr lang="en-US"/>
          </a:p>
        </p:txBody>
      </p:sp>
      <p:sp>
        <p:nvSpPr>
          <p:cNvPr id="8" name="Text Placeholder 9">
            <a:extLst>
              <a:ext uri="{FF2B5EF4-FFF2-40B4-BE49-F238E27FC236}">
                <a16:creationId xmlns:a16="http://schemas.microsoft.com/office/drawing/2014/main" id="{1934F2AF-AA1A-401C-B4AB-0F6AFC8B40F7}"/>
              </a:ext>
            </a:extLst>
          </p:cNvPr>
          <p:cNvSpPr>
            <a:spLocks noGrp="1"/>
          </p:cNvSpPr>
          <p:nvPr>
            <p:ph type="body" sz="quarter" idx="51"/>
          </p:nvPr>
        </p:nvSpPr>
        <p:spPr>
          <a:xfrm>
            <a:off x="457200" y="977900"/>
            <a:ext cx="11277600" cy="339800"/>
          </a:xfrm>
        </p:spPr>
        <p:txBody>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8457037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9E16F-2A4F-C6FE-9A36-54F2867D9445}"/>
              </a:ext>
            </a:extLst>
          </p:cNvPr>
          <p:cNvSpPr>
            <a:spLocks noGrp="1" noRot="1" noMove="1" noResize="1" noEditPoints="1" noAdjustHandles="1" noChangeArrowheads="1" noChangeShapeType="1"/>
          </p:cNvSpPr>
          <p:nvPr>
            <p:ph type="title" hasCustomPrompt="1"/>
          </p:nvPr>
        </p:nvSpPr>
        <p:spPr>
          <a:xfrm>
            <a:off x="457200" y="457200"/>
            <a:ext cx="11269461" cy="521208"/>
          </a:xfrm>
        </p:spPr>
        <p:txBody>
          <a:bodyPr lIns="0" tIns="0" rIns="0" bIns="0" anchor="t">
            <a:noAutofit/>
          </a:bodyPr>
          <a:lstStyle>
            <a:lvl1pPr>
              <a:defRPr sz="3600"/>
            </a:lvl1pPr>
          </a:lstStyle>
          <a:p>
            <a:r>
              <a:rPr lang="en-US"/>
              <a:t>Headline Goes Here</a:t>
            </a:r>
          </a:p>
        </p:txBody>
      </p:sp>
      <p:pic>
        <p:nvPicPr>
          <p:cNvPr id="9" name="Picture 8">
            <a:extLst>
              <a:ext uri="{FF2B5EF4-FFF2-40B4-BE49-F238E27FC236}">
                <a16:creationId xmlns:a16="http://schemas.microsoft.com/office/drawing/2014/main" id="{D7697D74-4A72-3295-06B0-464C199C735A}"/>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572459" y="6465130"/>
            <a:ext cx="914400" cy="231819"/>
          </a:xfrm>
          <a:prstGeom prst="rect">
            <a:avLst/>
          </a:prstGeom>
        </p:spPr>
      </p:pic>
      <p:cxnSp>
        <p:nvCxnSpPr>
          <p:cNvPr id="12" name="Straight Connector 11">
            <a:extLst>
              <a:ext uri="{FF2B5EF4-FFF2-40B4-BE49-F238E27FC236}">
                <a16:creationId xmlns:a16="http://schemas.microsoft.com/office/drawing/2014/main" id="{A12AFD75-58FB-DE64-F21B-4BF23BDC4AA8}"/>
              </a:ext>
            </a:extLst>
          </p:cNvPr>
          <p:cNvCxnSpPr>
            <a:cxnSpLocks noGrp="1" noRot="1" noMove="1" noResize="1" noEditPoints="1" noAdjustHandles="1" noChangeArrowheads="1" noChangeShapeType="1"/>
          </p:cNvCxnSpPr>
          <p:nvPr userDrawn="1"/>
        </p:nvCxnSpPr>
        <p:spPr>
          <a:xfrm>
            <a:off x="0" y="6306722"/>
            <a:ext cx="121920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283D049A-1CFB-476C-8779-F61E24F6FC36}"/>
              </a:ext>
            </a:extLst>
          </p:cNvPr>
          <p:cNvSpPr>
            <a:spLocks noGrp="1" noRot="1" noMove="1" noResize="1" noEditPoints="1" noAdjustHandles="1" noChangeArrowheads="1" noChangeShapeType="1"/>
          </p:cNvSpPr>
          <p:nvPr>
            <p:ph type="dt" sz="half" idx="17"/>
          </p:nvPr>
        </p:nvSpPr>
        <p:spPr/>
        <p:txBody>
          <a:bodyPr/>
          <a:lstStyle/>
          <a:p>
            <a:fld id="{C91AA4E2-3D4D-4E40-9413-6E5A7CDEC6A4}" type="datetime4">
              <a:rPr lang="en-US" smtClean="0"/>
              <a:t>January 5, 2024</a:t>
            </a:fld>
            <a:endParaRPr lang="en-US"/>
          </a:p>
        </p:txBody>
      </p:sp>
      <p:sp>
        <p:nvSpPr>
          <p:cNvPr id="4" name="Footer Placeholder 3">
            <a:extLst>
              <a:ext uri="{FF2B5EF4-FFF2-40B4-BE49-F238E27FC236}">
                <a16:creationId xmlns:a16="http://schemas.microsoft.com/office/drawing/2014/main" id="{1B11801B-1655-4C96-8EA5-B9F1C6888772}"/>
              </a:ext>
            </a:extLst>
          </p:cNvPr>
          <p:cNvSpPr>
            <a:spLocks noGrp="1" noRot="1" noMove="1" noResize="1" noEditPoints="1" noAdjustHandles="1" noChangeArrowheads="1" noChangeShapeType="1"/>
          </p:cNvSpPr>
          <p:nvPr>
            <p:ph type="ftr" sz="quarter" idx="18"/>
          </p:nvPr>
        </p:nvSpPr>
        <p:spPr/>
        <p:txBody>
          <a:bodyPr/>
          <a:lstStyle/>
          <a:p>
            <a:endParaRPr lang="en-US"/>
          </a:p>
        </p:txBody>
      </p:sp>
      <p:sp>
        <p:nvSpPr>
          <p:cNvPr id="5" name="Slide Number Placeholder 4">
            <a:extLst>
              <a:ext uri="{FF2B5EF4-FFF2-40B4-BE49-F238E27FC236}">
                <a16:creationId xmlns:a16="http://schemas.microsoft.com/office/drawing/2014/main" id="{1F4237A3-AD37-4FAB-9A4F-9371F3BCDE27}"/>
              </a:ext>
            </a:extLst>
          </p:cNvPr>
          <p:cNvSpPr>
            <a:spLocks noGrp="1" noRot="1" noMove="1" noResize="1" noEditPoints="1" noAdjustHandles="1" noChangeArrowheads="1" noChangeShapeType="1"/>
          </p:cNvSpPr>
          <p:nvPr>
            <p:ph type="sldNum" sz="quarter" idx="19"/>
          </p:nvPr>
        </p:nvSpPr>
        <p:spPr/>
        <p:txBody>
          <a:bodyPr/>
          <a:lstStyle/>
          <a:p>
            <a:fld id="{941CDEBD-16F1-41F0-8F30-3311B475174D}" type="slidenum">
              <a:rPr lang="en-US" smtClean="0"/>
              <a:pPr/>
              <a:t>‹#›</a:t>
            </a:fld>
            <a:endParaRPr lang="en-US"/>
          </a:p>
        </p:txBody>
      </p:sp>
    </p:spTree>
    <p:extLst>
      <p:ext uri="{BB962C8B-B14F-4D97-AF65-F5344CB8AC3E}">
        <p14:creationId xmlns:p14="http://schemas.microsoft.com/office/powerpoint/2010/main" val="18831404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cons - Thre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9E16F-2A4F-C6FE-9A36-54F2867D9445}"/>
              </a:ext>
            </a:extLst>
          </p:cNvPr>
          <p:cNvSpPr>
            <a:spLocks noGrp="1" noRot="1" noMove="1" noResize="1" noEditPoints="1" noAdjustHandles="1" noChangeArrowheads="1" noChangeShapeType="1"/>
          </p:cNvSpPr>
          <p:nvPr>
            <p:ph type="title" hasCustomPrompt="1"/>
          </p:nvPr>
        </p:nvSpPr>
        <p:spPr>
          <a:xfrm>
            <a:off x="457200" y="457200"/>
            <a:ext cx="11269461" cy="521208"/>
          </a:xfrm>
        </p:spPr>
        <p:txBody>
          <a:bodyPr lIns="0" tIns="0" rIns="0" bIns="0" anchor="t">
            <a:noAutofit/>
          </a:bodyPr>
          <a:lstStyle>
            <a:lvl1pPr>
              <a:defRPr sz="3600"/>
            </a:lvl1pPr>
          </a:lstStyle>
          <a:p>
            <a:r>
              <a:rPr lang="en-US"/>
              <a:t>Three Icons Headline Goes Here</a:t>
            </a:r>
          </a:p>
        </p:txBody>
      </p:sp>
      <p:pic>
        <p:nvPicPr>
          <p:cNvPr id="9" name="Picture 8">
            <a:extLst>
              <a:ext uri="{FF2B5EF4-FFF2-40B4-BE49-F238E27FC236}">
                <a16:creationId xmlns:a16="http://schemas.microsoft.com/office/drawing/2014/main" id="{D7697D74-4A72-3295-06B0-464C199C735A}"/>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572459" y="6465130"/>
            <a:ext cx="914400" cy="231819"/>
          </a:xfrm>
          <a:prstGeom prst="rect">
            <a:avLst/>
          </a:prstGeom>
        </p:spPr>
      </p:pic>
      <p:cxnSp>
        <p:nvCxnSpPr>
          <p:cNvPr id="12" name="Straight Connector 11">
            <a:extLst>
              <a:ext uri="{FF2B5EF4-FFF2-40B4-BE49-F238E27FC236}">
                <a16:creationId xmlns:a16="http://schemas.microsoft.com/office/drawing/2014/main" id="{A12AFD75-58FB-DE64-F21B-4BF23BDC4AA8}"/>
              </a:ext>
            </a:extLst>
          </p:cNvPr>
          <p:cNvCxnSpPr>
            <a:cxnSpLocks noGrp="1" noRot="1" noMove="1" noResize="1" noEditPoints="1" noAdjustHandles="1" noChangeArrowheads="1" noChangeShapeType="1"/>
          </p:cNvCxnSpPr>
          <p:nvPr userDrawn="1"/>
        </p:nvCxnSpPr>
        <p:spPr>
          <a:xfrm>
            <a:off x="0" y="6306722"/>
            <a:ext cx="121920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B5691142-D59C-4579-83DA-EFCDD33E278D}"/>
              </a:ext>
            </a:extLst>
          </p:cNvPr>
          <p:cNvSpPr>
            <a:spLocks noGrp="1" noRot="1" noMove="1" noResize="1" noEditPoints="1" noAdjustHandles="1" noChangeArrowheads="1" noChangeShapeType="1"/>
          </p:cNvSpPr>
          <p:nvPr>
            <p:ph type="dt" sz="half" idx="26"/>
          </p:nvPr>
        </p:nvSpPr>
        <p:spPr/>
        <p:txBody>
          <a:bodyPr/>
          <a:lstStyle/>
          <a:p>
            <a:fld id="{0E9918A0-BF97-4B69-AE58-88883FA5F53A}" type="datetime4">
              <a:rPr lang="en-US" smtClean="0"/>
              <a:t>January 5, 2024</a:t>
            </a:fld>
            <a:endParaRPr lang="en-US"/>
          </a:p>
        </p:txBody>
      </p:sp>
      <p:sp>
        <p:nvSpPr>
          <p:cNvPr id="5" name="Footer Placeholder 4">
            <a:extLst>
              <a:ext uri="{FF2B5EF4-FFF2-40B4-BE49-F238E27FC236}">
                <a16:creationId xmlns:a16="http://schemas.microsoft.com/office/drawing/2014/main" id="{DE7E5279-7EE4-4AD3-AC18-CD5F47E19B27}"/>
              </a:ext>
            </a:extLst>
          </p:cNvPr>
          <p:cNvSpPr>
            <a:spLocks noGrp="1" noRot="1" noMove="1" noResize="1" noEditPoints="1" noAdjustHandles="1" noChangeArrowheads="1" noChangeShapeType="1"/>
          </p:cNvSpPr>
          <p:nvPr>
            <p:ph type="ftr" sz="quarter" idx="27"/>
          </p:nvPr>
        </p:nvSpPr>
        <p:spPr/>
        <p:txBody>
          <a:bodyPr/>
          <a:lstStyle/>
          <a:p>
            <a:endParaRPr lang="en-US"/>
          </a:p>
        </p:txBody>
      </p:sp>
      <p:sp>
        <p:nvSpPr>
          <p:cNvPr id="6" name="Slide Number Placeholder 5">
            <a:extLst>
              <a:ext uri="{FF2B5EF4-FFF2-40B4-BE49-F238E27FC236}">
                <a16:creationId xmlns:a16="http://schemas.microsoft.com/office/drawing/2014/main" id="{66244C52-0A29-4A34-BAED-8C24105F4497}"/>
              </a:ext>
            </a:extLst>
          </p:cNvPr>
          <p:cNvSpPr>
            <a:spLocks noGrp="1" noRot="1" noMove="1" noResize="1" noEditPoints="1" noAdjustHandles="1" noChangeArrowheads="1" noChangeShapeType="1"/>
          </p:cNvSpPr>
          <p:nvPr>
            <p:ph type="sldNum" sz="quarter" idx="28"/>
          </p:nvPr>
        </p:nvSpPr>
        <p:spPr/>
        <p:txBody>
          <a:bodyPr/>
          <a:lstStyle/>
          <a:p>
            <a:fld id="{941CDEBD-16F1-41F0-8F30-3311B475174D}" type="slidenum">
              <a:rPr lang="en-US" smtClean="0"/>
              <a:pPr/>
              <a:t>‹#›</a:t>
            </a:fld>
            <a:endParaRPr lang="en-US"/>
          </a:p>
        </p:txBody>
      </p:sp>
      <p:sp>
        <p:nvSpPr>
          <p:cNvPr id="24" name="Picture Placeholder 6">
            <a:extLst>
              <a:ext uri="{FF2B5EF4-FFF2-40B4-BE49-F238E27FC236}">
                <a16:creationId xmlns:a16="http://schemas.microsoft.com/office/drawing/2014/main" id="{33D8C1B2-458A-198C-441D-E5BCAD8B4601}"/>
              </a:ext>
            </a:extLst>
          </p:cNvPr>
          <p:cNvSpPr>
            <a:spLocks noGrp="1"/>
          </p:cNvSpPr>
          <p:nvPr>
            <p:ph type="pic" sz="quarter" idx="17" hasCustomPrompt="1"/>
          </p:nvPr>
        </p:nvSpPr>
        <p:spPr>
          <a:xfrm>
            <a:off x="3337112" y="1498647"/>
            <a:ext cx="2655731" cy="2668541"/>
          </a:xfrm>
          <a:solidFill>
            <a:schemeClr val="accent4"/>
          </a:solidFill>
        </p:spPr>
        <p:txBody>
          <a:bodyPr>
            <a:noAutofit/>
          </a:bodyPr>
          <a:lstStyle>
            <a:lvl1pPr marL="0" indent="0" algn="ctr">
              <a:buNone/>
              <a:defRPr/>
            </a:lvl1pPr>
          </a:lstStyle>
          <a:p>
            <a:r>
              <a:rPr lang="en-US"/>
              <a:t>Icon</a:t>
            </a:r>
          </a:p>
        </p:txBody>
      </p:sp>
      <p:sp>
        <p:nvSpPr>
          <p:cNvPr id="33" name="Picture Placeholder 6">
            <a:extLst>
              <a:ext uri="{FF2B5EF4-FFF2-40B4-BE49-F238E27FC236}">
                <a16:creationId xmlns:a16="http://schemas.microsoft.com/office/drawing/2014/main" id="{9DAB62C4-D966-5871-30A4-41A778A5E44B}"/>
              </a:ext>
            </a:extLst>
          </p:cNvPr>
          <p:cNvSpPr>
            <a:spLocks noGrp="1"/>
          </p:cNvSpPr>
          <p:nvPr>
            <p:ph type="pic" sz="quarter" idx="21" hasCustomPrompt="1"/>
          </p:nvPr>
        </p:nvSpPr>
        <p:spPr>
          <a:xfrm>
            <a:off x="6208684" y="1498647"/>
            <a:ext cx="2655731" cy="2668541"/>
          </a:xfrm>
          <a:solidFill>
            <a:schemeClr val="accent4"/>
          </a:solidFill>
        </p:spPr>
        <p:txBody>
          <a:bodyPr>
            <a:noAutofit/>
          </a:bodyPr>
          <a:lstStyle>
            <a:lvl1pPr marL="0" indent="0" algn="ctr">
              <a:buNone/>
              <a:defRPr/>
            </a:lvl1pPr>
          </a:lstStyle>
          <a:p>
            <a:r>
              <a:rPr lang="en-US"/>
              <a:t>Icon</a:t>
            </a:r>
          </a:p>
        </p:txBody>
      </p:sp>
      <p:sp>
        <p:nvSpPr>
          <p:cNvPr id="37" name="Picture Placeholder 6">
            <a:extLst>
              <a:ext uri="{FF2B5EF4-FFF2-40B4-BE49-F238E27FC236}">
                <a16:creationId xmlns:a16="http://schemas.microsoft.com/office/drawing/2014/main" id="{F2E78071-CE2E-CDF0-8351-D0604417B9CD}"/>
              </a:ext>
            </a:extLst>
          </p:cNvPr>
          <p:cNvSpPr>
            <a:spLocks noGrp="1"/>
          </p:cNvSpPr>
          <p:nvPr>
            <p:ph type="pic" sz="quarter" idx="25" hasCustomPrompt="1"/>
          </p:nvPr>
        </p:nvSpPr>
        <p:spPr>
          <a:xfrm>
            <a:off x="9073453" y="1498647"/>
            <a:ext cx="2655731" cy="2668541"/>
          </a:xfrm>
          <a:solidFill>
            <a:schemeClr val="accent4"/>
          </a:solidFill>
        </p:spPr>
        <p:txBody>
          <a:bodyPr>
            <a:noAutofit/>
          </a:bodyPr>
          <a:lstStyle>
            <a:lvl1pPr marL="0" indent="0" algn="ctr">
              <a:buNone/>
              <a:defRPr/>
            </a:lvl1pPr>
          </a:lstStyle>
          <a:p>
            <a:r>
              <a:rPr lang="en-US"/>
              <a:t>Icon</a:t>
            </a:r>
          </a:p>
        </p:txBody>
      </p:sp>
      <p:sp>
        <p:nvSpPr>
          <p:cNvPr id="15" name="Text Placeholder 14">
            <a:extLst>
              <a:ext uri="{FF2B5EF4-FFF2-40B4-BE49-F238E27FC236}">
                <a16:creationId xmlns:a16="http://schemas.microsoft.com/office/drawing/2014/main" id="{86B02D87-A0C4-4728-9C1A-91FA45C8CA75}"/>
              </a:ext>
            </a:extLst>
          </p:cNvPr>
          <p:cNvSpPr>
            <a:spLocks noGrp="1"/>
          </p:cNvSpPr>
          <p:nvPr>
            <p:ph type="body" sz="quarter" idx="29" hasCustomPrompt="1"/>
          </p:nvPr>
        </p:nvSpPr>
        <p:spPr>
          <a:xfrm>
            <a:off x="3336925" y="4854575"/>
            <a:ext cx="2655888" cy="855939"/>
          </a:xfrm>
        </p:spPr>
        <p:txBody>
          <a:bodyPr lIns="0" tIns="0" rIns="0" bIns="0"/>
          <a:lstStyle>
            <a:lvl1pPr marL="0" indent="0">
              <a:lnSpc>
                <a:spcPct val="100000"/>
              </a:lnSpc>
              <a:buNone/>
              <a:defRPr sz="900"/>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7" name="Text Placeholder 16">
            <a:extLst>
              <a:ext uri="{FF2B5EF4-FFF2-40B4-BE49-F238E27FC236}">
                <a16:creationId xmlns:a16="http://schemas.microsoft.com/office/drawing/2014/main" id="{7BF14E2B-F039-420D-91C1-048735A36239}"/>
              </a:ext>
            </a:extLst>
          </p:cNvPr>
          <p:cNvSpPr>
            <a:spLocks noGrp="1"/>
          </p:cNvSpPr>
          <p:nvPr>
            <p:ph type="body" sz="quarter" idx="30" hasCustomPrompt="1"/>
          </p:nvPr>
        </p:nvSpPr>
        <p:spPr>
          <a:xfrm>
            <a:off x="6208713" y="4854299"/>
            <a:ext cx="2655887" cy="855940"/>
          </a:xfrm>
        </p:spPr>
        <p:txBody>
          <a:bodyPr/>
          <a:lstStyle>
            <a:lvl1pPr marL="0" indent="0">
              <a:lnSpc>
                <a:spcPct val="100000"/>
              </a:lnSpc>
              <a:buNone/>
              <a:defRPr sz="900"/>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20" name="Text Placeholder 19">
            <a:extLst>
              <a:ext uri="{FF2B5EF4-FFF2-40B4-BE49-F238E27FC236}">
                <a16:creationId xmlns:a16="http://schemas.microsoft.com/office/drawing/2014/main" id="{FEC9B64D-5681-4163-9A60-C21497283A70}"/>
              </a:ext>
            </a:extLst>
          </p:cNvPr>
          <p:cNvSpPr>
            <a:spLocks noGrp="1"/>
          </p:cNvSpPr>
          <p:nvPr>
            <p:ph type="body" sz="quarter" idx="31" hasCustomPrompt="1"/>
          </p:nvPr>
        </p:nvSpPr>
        <p:spPr>
          <a:xfrm>
            <a:off x="9074150" y="4854299"/>
            <a:ext cx="2660650" cy="855940"/>
          </a:xfrm>
        </p:spPr>
        <p:txBody>
          <a:bodyPr/>
          <a:lstStyle>
            <a:lvl1pPr marL="0" indent="0">
              <a:lnSpc>
                <a:spcPct val="100000"/>
              </a:lnSpc>
              <a:buNone/>
              <a:defRPr sz="900"/>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8" name="Text Placeholder 9">
            <a:extLst>
              <a:ext uri="{FF2B5EF4-FFF2-40B4-BE49-F238E27FC236}">
                <a16:creationId xmlns:a16="http://schemas.microsoft.com/office/drawing/2014/main" id="{2B40B1B4-2A04-4DC2-BAE5-ADDFEA26706A}"/>
              </a:ext>
            </a:extLst>
          </p:cNvPr>
          <p:cNvSpPr>
            <a:spLocks noGrp="1"/>
          </p:cNvSpPr>
          <p:nvPr>
            <p:ph type="body" sz="quarter" idx="51"/>
          </p:nvPr>
        </p:nvSpPr>
        <p:spPr>
          <a:xfrm>
            <a:off x="457200" y="977900"/>
            <a:ext cx="11277600" cy="339800"/>
          </a:xfrm>
        </p:spPr>
        <p:txBody>
          <a:bodyPr/>
          <a:lstStyle>
            <a:lvl1pPr marL="0" indent="0">
              <a:buNone/>
              <a:defRPr sz="2000"/>
            </a:lvl1pPr>
          </a:lstStyle>
          <a:p>
            <a:pPr lvl="0"/>
            <a:r>
              <a:rPr lang="en-US"/>
              <a:t>Click to edit Master text styles</a:t>
            </a:r>
          </a:p>
        </p:txBody>
      </p:sp>
      <p:sp>
        <p:nvSpPr>
          <p:cNvPr id="3" name="Text Placeholder 14">
            <a:extLst>
              <a:ext uri="{FF2B5EF4-FFF2-40B4-BE49-F238E27FC236}">
                <a16:creationId xmlns:a16="http://schemas.microsoft.com/office/drawing/2014/main" id="{BC84137C-40C4-5333-A0B4-A605D4A2B6CF}"/>
              </a:ext>
            </a:extLst>
          </p:cNvPr>
          <p:cNvSpPr>
            <a:spLocks noGrp="1"/>
          </p:cNvSpPr>
          <p:nvPr>
            <p:ph type="body" sz="quarter" idx="14" hasCustomPrompt="1"/>
          </p:nvPr>
        </p:nvSpPr>
        <p:spPr>
          <a:xfrm>
            <a:off x="3346637" y="4289662"/>
            <a:ext cx="2650533" cy="512758"/>
          </a:xfrm>
        </p:spPr>
        <p:txBody>
          <a:bodyPr lIns="0" tIns="0" rIns="0" bIns="0" anchor="b">
            <a:noAutofit/>
          </a:bodyPr>
          <a:lstStyle>
            <a:lvl1pPr marL="0" indent="0">
              <a:lnSpc>
                <a:spcPct val="90000"/>
              </a:lnSpc>
              <a:spcBef>
                <a:spcPts val="0"/>
              </a:spcBef>
              <a:buNone/>
              <a:defRPr sz="1400" b="1"/>
            </a:lvl1pPr>
          </a:lstStyle>
          <a:p>
            <a:pPr lvl="0"/>
            <a:r>
              <a:rPr lang="fr-FR" err="1"/>
              <a:t>Magnis</a:t>
            </a:r>
            <a:r>
              <a:rPr lang="fr-FR"/>
              <a:t> dis </a:t>
            </a:r>
            <a:r>
              <a:rPr lang="fr-FR" err="1"/>
              <a:t>parturient</a:t>
            </a:r>
            <a:r>
              <a:rPr lang="fr-FR"/>
              <a:t> montes </a:t>
            </a:r>
            <a:r>
              <a:rPr lang="fr-FR" err="1"/>
              <a:t>nascetur</a:t>
            </a:r>
            <a:r>
              <a:rPr lang="fr-FR"/>
              <a:t>.</a:t>
            </a:r>
            <a:endParaRPr lang="en-US"/>
          </a:p>
        </p:txBody>
      </p:sp>
      <p:sp>
        <p:nvSpPr>
          <p:cNvPr id="7" name="Text Placeholder 14">
            <a:extLst>
              <a:ext uri="{FF2B5EF4-FFF2-40B4-BE49-F238E27FC236}">
                <a16:creationId xmlns:a16="http://schemas.microsoft.com/office/drawing/2014/main" id="{14DC6AD3-4E1F-DB3F-A501-6CA7367E8BBA}"/>
              </a:ext>
            </a:extLst>
          </p:cNvPr>
          <p:cNvSpPr>
            <a:spLocks noGrp="1"/>
          </p:cNvSpPr>
          <p:nvPr>
            <p:ph type="body" sz="quarter" idx="18" hasCustomPrompt="1"/>
          </p:nvPr>
        </p:nvSpPr>
        <p:spPr>
          <a:xfrm>
            <a:off x="6209338" y="4289662"/>
            <a:ext cx="2655731" cy="512758"/>
          </a:xfrm>
        </p:spPr>
        <p:txBody>
          <a:bodyPr lIns="0" tIns="0" rIns="0" bIns="0" anchor="b">
            <a:noAutofit/>
          </a:bodyPr>
          <a:lstStyle>
            <a:lvl1pPr marL="0" indent="0">
              <a:lnSpc>
                <a:spcPct val="90000"/>
              </a:lnSpc>
              <a:spcBef>
                <a:spcPts val="0"/>
              </a:spcBef>
              <a:buNone/>
              <a:defRPr sz="1400" b="1"/>
            </a:lvl1pPr>
          </a:lstStyle>
          <a:p>
            <a:pPr lvl="0"/>
            <a:r>
              <a:rPr lang="fr-FR" err="1"/>
              <a:t>Magnis</a:t>
            </a:r>
            <a:r>
              <a:rPr lang="fr-FR"/>
              <a:t> dis </a:t>
            </a:r>
            <a:r>
              <a:rPr lang="fr-FR" err="1"/>
              <a:t>parturient</a:t>
            </a:r>
            <a:r>
              <a:rPr lang="fr-FR"/>
              <a:t> montes </a:t>
            </a:r>
            <a:r>
              <a:rPr lang="fr-FR" err="1"/>
              <a:t>nascetur</a:t>
            </a:r>
            <a:r>
              <a:rPr lang="fr-FR"/>
              <a:t>.</a:t>
            </a:r>
            <a:endParaRPr lang="en-US"/>
          </a:p>
        </p:txBody>
      </p:sp>
      <p:sp>
        <p:nvSpPr>
          <p:cNvPr id="8" name="Text Placeholder 14">
            <a:extLst>
              <a:ext uri="{FF2B5EF4-FFF2-40B4-BE49-F238E27FC236}">
                <a16:creationId xmlns:a16="http://schemas.microsoft.com/office/drawing/2014/main" id="{200D7AB2-B637-5039-2295-D1153D31C1CE}"/>
              </a:ext>
            </a:extLst>
          </p:cNvPr>
          <p:cNvSpPr>
            <a:spLocks noGrp="1"/>
          </p:cNvSpPr>
          <p:nvPr>
            <p:ph type="body" sz="quarter" idx="22" hasCustomPrompt="1"/>
          </p:nvPr>
        </p:nvSpPr>
        <p:spPr>
          <a:xfrm>
            <a:off x="9079070" y="4289662"/>
            <a:ext cx="2655731" cy="512758"/>
          </a:xfrm>
        </p:spPr>
        <p:txBody>
          <a:bodyPr lIns="0" tIns="0" rIns="0" bIns="0" anchor="b">
            <a:noAutofit/>
          </a:bodyPr>
          <a:lstStyle>
            <a:lvl1pPr marL="0" indent="0">
              <a:lnSpc>
                <a:spcPct val="90000"/>
              </a:lnSpc>
              <a:spcBef>
                <a:spcPts val="0"/>
              </a:spcBef>
              <a:buNone/>
              <a:defRPr sz="1400" b="1"/>
            </a:lvl1pPr>
          </a:lstStyle>
          <a:p>
            <a:pPr lvl="0"/>
            <a:r>
              <a:rPr lang="fr-FR" err="1"/>
              <a:t>Magnis</a:t>
            </a:r>
            <a:r>
              <a:rPr lang="fr-FR"/>
              <a:t> dis </a:t>
            </a:r>
            <a:r>
              <a:rPr lang="fr-FR" err="1"/>
              <a:t>parturient</a:t>
            </a:r>
            <a:r>
              <a:rPr lang="fr-FR"/>
              <a:t> montes </a:t>
            </a:r>
            <a:r>
              <a:rPr lang="fr-FR" err="1"/>
              <a:t>nascetur</a:t>
            </a:r>
            <a:r>
              <a:rPr lang="fr-FR"/>
              <a:t>.</a:t>
            </a:r>
            <a:endParaRPr lang="en-US"/>
          </a:p>
        </p:txBody>
      </p:sp>
    </p:spTree>
    <p:extLst>
      <p:ext uri="{BB962C8B-B14F-4D97-AF65-F5344CB8AC3E}">
        <p14:creationId xmlns:p14="http://schemas.microsoft.com/office/powerpoint/2010/main" val="71538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D">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B4C3E480-E4B4-4981-AE1B-8332BB808E9C}" type="datetime5">
              <a:rPr lang="en-GB" smtClean="0"/>
              <a:t>5-Jan-24</a:t>
            </a:fld>
            <a:endParaRPr lang="en-US"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13" name="Background">
            <a:extLst>
              <a:ext uri="{FF2B5EF4-FFF2-40B4-BE49-F238E27FC236}">
                <a16:creationId xmlns:a16="http://schemas.microsoft.com/office/drawing/2014/main" id="{1099B21F-3FF4-4A40-A8F8-CC0F45DAE535}"/>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2" name="Title 1"/>
          <p:cNvSpPr>
            <a:spLocks noGrp="1"/>
          </p:cNvSpPr>
          <p:nvPr>
            <p:ph type="ctrTitle" hasCustomPrompt="1"/>
          </p:nvPr>
        </p:nvSpPr>
        <p:spPr bwMode="ltGray">
          <a:xfrm>
            <a:off x="359999" y="1619250"/>
            <a:ext cx="11474811" cy="4538663"/>
          </a:xfrm>
          <a:solidFill>
            <a:srgbClr val="626971"/>
          </a:solidFill>
        </p:spPr>
        <p:txBody>
          <a:bodyPr lIns="684000" tIns="684000" rIns="6840000" bIns="1296000" anchor="b"/>
          <a:lstStyle>
            <a:lvl1pPr algn="l">
              <a:lnSpc>
                <a:spcPct val="95000"/>
              </a:lnSpc>
              <a:defRPr sz="3200">
                <a:solidFill>
                  <a:schemeClr val="bg1"/>
                </a:solidFill>
              </a:defRPr>
            </a:lvl1pPr>
          </a:lstStyle>
          <a:p>
            <a:r>
              <a:rPr lang="en-US" dirty="0"/>
              <a:t>Click to add title</a:t>
            </a:r>
          </a:p>
        </p:txBody>
      </p:sp>
      <p:sp>
        <p:nvSpPr>
          <p:cNvPr id="3" name="Subtitle 2"/>
          <p:cNvSpPr>
            <a:spLocks noGrp="1"/>
          </p:cNvSpPr>
          <p:nvPr>
            <p:ph type="subTitle" idx="1" hasCustomPrompt="1"/>
          </p:nvPr>
        </p:nvSpPr>
        <p:spPr bwMode="white">
          <a:xfrm>
            <a:off x="357189" y="5164084"/>
            <a:ext cx="4568400" cy="608153"/>
          </a:xfrm>
        </p:spPr>
        <p:txBody>
          <a:bodyPr lIns="684000" rIns="684000"/>
          <a:lstStyle>
            <a:lvl1pPr marL="0" indent="0" algn="l">
              <a:spcBef>
                <a:spcPts val="0"/>
              </a:spcBef>
              <a:buFont typeface="Arial" panose="020B0604020202020204" pitchFamily="34" charset="0"/>
              <a:buChar char="​"/>
              <a:defRPr sz="1600" cap="all">
                <a:solidFill>
                  <a:schemeClr val="bg1"/>
                </a:solidFill>
              </a:defRPr>
            </a:lvl1pPr>
            <a:lvl2pPr marL="0" indent="0" algn="l">
              <a:buFont typeface="Arial" panose="020B0604020202020204" pitchFamily="34" charset="0"/>
              <a:buNone/>
              <a:defRPr sz="1600" cap="all">
                <a:solidFill>
                  <a:schemeClr val="bg1"/>
                </a:solidFill>
              </a:defRPr>
            </a:lvl2pPr>
            <a:lvl3pPr marL="0" indent="0" algn="l">
              <a:buFont typeface="Arial" panose="020B0604020202020204" pitchFamily="34" charset="0"/>
              <a:buChar char="​"/>
              <a:defRPr sz="1600" cap="all"/>
            </a:lvl3pPr>
            <a:lvl4pPr marL="0" indent="0" algn="l">
              <a:buFont typeface="Arial" panose="020B0604020202020204" pitchFamily="34" charset="0"/>
              <a:buChar char="​"/>
              <a:defRPr sz="1600" cap="all"/>
            </a:lvl4pPr>
            <a:lvl5pPr marL="0" indent="0" algn="l">
              <a:buFont typeface="Arial" panose="020B0604020202020204" pitchFamily="34" charset="0"/>
              <a:buChar char="​"/>
              <a:defRPr sz="1600" cap="all"/>
            </a:lvl5pPr>
            <a:lvl6pPr marL="0" indent="0" algn="l">
              <a:buFont typeface="Arial" panose="020B0604020202020204" pitchFamily="34" charset="0"/>
              <a:buChar char="​"/>
              <a:defRPr sz="1600" cap="all"/>
            </a:lvl6pPr>
            <a:lvl7pPr marL="0" indent="0" algn="l">
              <a:buFont typeface="Arial" panose="020B0604020202020204" pitchFamily="34" charset="0"/>
              <a:buChar char="​"/>
              <a:defRPr sz="1600" cap="all"/>
            </a:lvl7pPr>
            <a:lvl8pPr marL="0" indent="0" algn="l">
              <a:buFont typeface="Arial" panose="020B0604020202020204" pitchFamily="34" charset="0"/>
              <a:buChar char="​"/>
              <a:defRPr sz="1600" cap="all"/>
            </a:lvl8pPr>
            <a:lvl9pPr marL="0" indent="0" algn="l">
              <a:buFont typeface="Arial" panose="020B0604020202020204" pitchFamily="34" charset="0"/>
              <a:buChar char="​"/>
              <a:defRPr sz="1600" cap="all"/>
            </a:lvl9pPr>
          </a:lstStyle>
          <a:p>
            <a:r>
              <a:rPr lang="en-US" dirty="0"/>
              <a:t>Click to add subtitle</a:t>
            </a:r>
          </a:p>
        </p:txBody>
      </p:sp>
      <p:sp>
        <p:nvSpPr>
          <p:cNvPr id="15" name="Picture Placeholder 6">
            <a:extLst>
              <a:ext uri="{FF2B5EF4-FFF2-40B4-BE49-F238E27FC236}">
                <a16:creationId xmlns:a16="http://schemas.microsoft.com/office/drawing/2014/main" id="{0B940BA9-FE37-4B52-A3C9-09E2EBBF0F58}"/>
              </a:ext>
            </a:extLst>
          </p:cNvPr>
          <p:cNvSpPr>
            <a:spLocks noGrp="1"/>
          </p:cNvSpPr>
          <p:nvPr>
            <p:ph type="pic" sz="quarter" idx="18" hasCustomPrompt="1"/>
          </p:nvPr>
        </p:nvSpPr>
        <p:spPr>
          <a:xfrm>
            <a:off x="6184900" y="1959337"/>
            <a:ext cx="4932000" cy="4518000"/>
          </a:xfrm>
          <a:solidFill>
            <a:schemeClr val="accent6"/>
          </a:solidFill>
        </p:spPr>
        <p:txBody>
          <a:bodyPr lIns="72000" tIns="72000" anchor="t" anchorCtr="0"/>
          <a:lstStyle>
            <a:lvl1pPr marL="0" indent="0" algn="l">
              <a:buNone/>
              <a:defRPr sz="1600">
                <a:solidFill>
                  <a:schemeClr val="tx2"/>
                </a:solidFill>
              </a:defRPr>
            </a:lvl1pPr>
          </a:lstStyle>
          <a:p>
            <a:r>
              <a:rPr lang="en-US" noProof="0" dirty="0"/>
              <a:t>Click icon to add picture or click on frame and insert picture via Templafy Images</a:t>
            </a:r>
          </a:p>
        </p:txBody>
      </p:sp>
      <p:pic>
        <p:nvPicPr>
          <p:cNvPr id="14" name="Picture 13">
            <a:extLst>
              <a:ext uri="{FF2B5EF4-FFF2-40B4-BE49-F238E27FC236}">
                <a16:creationId xmlns:a16="http://schemas.microsoft.com/office/drawing/2014/main" id="{731BEDB0-213A-4C85-B38D-B7E6D7789A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400" y="340745"/>
            <a:ext cx="3875533" cy="658800"/>
          </a:xfrm>
          <a:prstGeom prst="rect">
            <a:avLst/>
          </a:prstGeom>
        </p:spPr>
      </p:pic>
    </p:spTree>
    <p:extLst>
      <p:ext uri="{BB962C8B-B14F-4D97-AF65-F5344CB8AC3E}">
        <p14:creationId xmlns:p14="http://schemas.microsoft.com/office/powerpoint/2010/main" val="30577492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Icons - Thre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9E16F-2A4F-C6FE-9A36-54F2867D9445}"/>
              </a:ext>
            </a:extLst>
          </p:cNvPr>
          <p:cNvSpPr>
            <a:spLocks noGrp="1" noRot="1" noMove="1" noResize="1" noEditPoints="1" noAdjustHandles="1" noChangeArrowheads="1" noChangeShapeType="1"/>
          </p:cNvSpPr>
          <p:nvPr>
            <p:ph type="title" hasCustomPrompt="1"/>
          </p:nvPr>
        </p:nvSpPr>
        <p:spPr>
          <a:xfrm>
            <a:off x="457200" y="457200"/>
            <a:ext cx="11269461" cy="521208"/>
          </a:xfrm>
        </p:spPr>
        <p:txBody>
          <a:bodyPr lIns="0" tIns="0" rIns="0" bIns="0" anchor="t">
            <a:noAutofit/>
          </a:bodyPr>
          <a:lstStyle>
            <a:lvl1pPr>
              <a:defRPr sz="3600"/>
            </a:lvl1pPr>
          </a:lstStyle>
          <a:p>
            <a:r>
              <a:rPr lang="en-US"/>
              <a:t>Four Icons Headline Goes Here</a:t>
            </a:r>
          </a:p>
        </p:txBody>
      </p:sp>
      <p:pic>
        <p:nvPicPr>
          <p:cNvPr id="9" name="Picture 8">
            <a:extLst>
              <a:ext uri="{FF2B5EF4-FFF2-40B4-BE49-F238E27FC236}">
                <a16:creationId xmlns:a16="http://schemas.microsoft.com/office/drawing/2014/main" id="{D7697D74-4A72-3295-06B0-464C199C735A}"/>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572459" y="6465130"/>
            <a:ext cx="914400" cy="231819"/>
          </a:xfrm>
          <a:prstGeom prst="rect">
            <a:avLst/>
          </a:prstGeom>
        </p:spPr>
      </p:pic>
      <p:cxnSp>
        <p:nvCxnSpPr>
          <p:cNvPr id="12" name="Straight Connector 11">
            <a:extLst>
              <a:ext uri="{FF2B5EF4-FFF2-40B4-BE49-F238E27FC236}">
                <a16:creationId xmlns:a16="http://schemas.microsoft.com/office/drawing/2014/main" id="{A12AFD75-58FB-DE64-F21B-4BF23BDC4AA8}"/>
              </a:ext>
            </a:extLst>
          </p:cNvPr>
          <p:cNvCxnSpPr>
            <a:cxnSpLocks noGrp="1" noRot="1" noMove="1" noResize="1" noEditPoints="1" noAdjustHandles="1" noChangeArrowheads="1" noChangeShapeType="1"/>
          </p:cNvCxnSpPr>
          <p:nvPr userDrawn="1"/>
        </p:nvCxnSpPr>
        <p:spPr>
          <a:xfrm>
            <a:off x="0" y="6306722"/>
            <a:ext cx="121920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B5691142-D59C-4579-83DA-EFCDD33E278D}"/>
              </a:ext>
            </a:extLst>
          </p:cNvPr>
          <p:cNvSpPr>
            <a:spLocks noGrp="1" noRot="1" noMove="1" noResize="1" noEditPoints="1" noAdjustHandles="1" noChangeArrowheads="1" noChangeShapeType="1"/>
          </p:cNvSpPr>
          <p:nvPr>
            <p:ph type="dt" sz="half" idx="26"/>
          </p:nvPr>
        </p:nvSpPr>
        <p:spPr/>
        <p:txBody>
          <a:bodyPr/>
          <a:lstStyle/>
          <a:p>
            <a:fld id="{15841956-A7A8-44B2-818D-486803A152B5}" type="datetime4">
              <a:rPr lang="en-US" smtClean="0"/>
              <a:t>January 5, 2024</a:t>
            </a:fld>
            <a:endParaRPr lang="en-US"/>
          </a:p>
        </p:txBody>
      </p:sp>
      <p:sp>
        <p:nvSpPr>
          <p:cNvPr id="5" name="Footer Placeholder 4">
            <a:extLst>
              <a:ext uri="{FF2B5EF4-FFF2-40B4-BE49-F238E27FC236}">
                <a16:creationId xmlns:a16="http://schemas.microsoft.com/office/drawing/2014/main" id="{DE7E5279-7EE4-4AD3-AC18-CD5F47E19B27}"/>
              </a:ext>
            </a:extLst>
          </p:cNvPr>
          <p:cNvSpPr>
            <a:spLocks noGrp="1" noRot="1" noMove="1" noResize="1" noEditPoints="1" noAdjustHandles="1" noChangeArrowheads="1" noChangeShapeType="1"/>
          </p:cNvSpPr>
          <p:nvPr>
            <p:ph type="ftr" sz="quarter" idx="27"/>
          </p:nvPr>
        </p:nvSpPr>
        <p:spPr/>
        <p:txBody>
          <a:bodyPr/>
          <a:lstStyle/>
          <a:p>
            <a:endParaRPr lang="en-US"/>
          </a:p>
        </p:txBody>
      </p:sp>
      <p:sp>
        <p:nvSpPr>
          <p:cNvPr id="6" name="Slide Number Placeholder 5">
            <a:extLst>
              <a:ext uri="{FF2B5EF4-FFF2-40B4-BE49-F238E27FC236}">
                <a16:creationId xmlns:a16="http://schemas.microsoft.com/office/drawing/2014/main" id="{66244C52-0A29-4A34-BAED-8C24105F4497}"/>
              </a:ext>
            </a:extLst>
          </p:cNvPr>
          <p:cNvSpPr>
            <a:spLocks noGrp="1" noRot="1" noMove="1" noResize="1" noEditPoints="1" noAdjustHandles="1" noChangeArrowheads="1" noChangeShapeType="1"/>
          </p:cNvSpPr>
          <p:nvPr>
            <p:ph type="sldNum" sz="quarter" idx="28"/>
          </p:nvPr>
        </p:nvSpPr>
        <p:spPr/>
        <p:txBody>
          <a:bodyPr/>
          <a:lstStyle/>
          <a:p>
            <a:fld id="{941CDEBD-16F1-41F0-8F30-3311B475174D}" type="slidenum">
              <a:rPr lang="en-US" smtClean="0"/>
              <a:pPr/>
              <a:t>‹#›</a:t>
            </a:fld>
            <a:endParaRPr lang="en-US"/>
          </a:p>
        </p:txBody>
      </p:sp>
      <p:sp>
        <p:nvSpPr>
          <p:cNvPr id="24" name="Picture Placeholder 6">
            <a:extLst>
              <a:ext uri="{FF2B5EF4-FFF2-40B4-BE49-F238E27FC236}">
                <a16:creationId xmlns:a16="http://schemas.microsoft.com/office/drawing/2014/main" id="{33D8C1B2-458A-198C-441D-E5BCAD8B4601}"/>
              </a:ext>
            </a:extLst>
          </p:cNvPr>
          <p:cNvSpPr>
            <a:spLocks noGrp="1"/>
          </p:cNvSpPr>
          <p:nvPr>
            <p:ph type="pic" sz="quarter" idx="17" hasCustomPrompt="1"/>
          </p:nvPr>
        </p:nvSpPr>
        <p:spPr>
          <a:xfrm>
            <a:off x="3337112" y="1498647"/>
            <a:ext cx="2655731" cy="2668541"/>
          </a:xfrm>
          <a:solidFill>
            <a:schemeClr val="accent4"/>
          </a:solidFill>
        </p:spPr>
        <p:txBody>
          <a:bodyPr>
            <a:noAutofit/>
          </a:bodyPr>
          <a:lstStyle>
            <a:lvl1pPr marL="0" indent="0" algn="ctr">
              <a:buNone/>
              <a:defRPr/>
            </a:lvl1pPr>
          </a:lstStyle>
          <a:p>
            <a:r>
              <a:rPr lang="en-US"/>
              <a:t>Icon</a:t>
            </a:r>
          </a:p>
        </p:txBody>
      </p:sp>
      <p:sp>
        <p:nvSpPr>
          <p:cNvPr id="33" name="Picture Placeholder 6">
            <a:extLst>
              <a:ext uri="{FF2B5EF4-FFF2-40B4-BE49-F238E27FC236}">
                <a16:creationId xmlns:a16="http://schemas.microsoft.com/office/drawing/2014/main" id="{9DAB62C4-D966-5871-30A4-41A778A5E44B}"/>
              </a:ext>
            </a:extLst>
          </p:cNvPr>
          <p:cNvSpPr>
            <a:spLocks noGrp="1"/>
          </p:cNvSpPr>
          <p:nvPr>
            <p:ph type="pic" sz="quarter" idx="21" hasCustomPrompt="1"/>
          </p:nvPr>
        </p:nvSpPr>
        <p:spPr>
          <a:xfrm>
            <a:off x="6208684" y="1498647"/>
            <a:ext cx="2655731" cy="2668541"/>
          </a:xfrm>
          <a:solidFill>
            <a:schemeClr val="accent4"/>
          </a:solidFill>
        </p:spPr>
        <p:txBody>
          <a:bodyPr>
            <a:noAutofit/>
          </a:bodyPr>
          <a:lstStyle>
            <a:lvl1pPr marL="0" indent="0" algn="ctr">
              <a:buNone/>
              <a:defRPr/>
            </a:lvl1pPr>
          </a:lstStyle>
          <a:p>
            <a:r>
              <a:rPr lang="en-US"/>
              <a:t>Icon</a:t>
            </a:r>
          </a:p>
        </p:txBody>
      </p:sp>
      <p:sp>
        <p:nvSpPr>
          <p:cNvPr id="37" name="Picture Placeholder 6">
            <a:extLst>
              <a:ext uri="{FF2B5EF4-FFF2-40B4-BE49-F238E27FC236}">
                <a16:creationId xmlns:a16="http://schemas.microsoft.com/office/drawing/2014/main" id="{F2E78071-CE2E-CDF0-8351-D0604417B9CD}"/>
              </a:ext>
            </a:extLst>
          </p:cNvPr>
          <p:cNvSpPr>
            <a:spLocks noGrp="1"/>
          </p:cNvSpPr>
          <p:nvPr>
            <p:ph type="pic" sz="quarter" idx="25" hasCustomPrompt="1"/>
          </p:nvPr>
        </p:nvSpPr>
        <p:spPr>
          <a:xfrm>
            <a:off x="9073453" y="1498647"/>
            <a:ext cx="2655731" cy="2668541"/>
          </a:xfrm>
          <a:solidFill>
            <a:schemeClr val="accent4"/>
          </a:solidFill>
        </p:spPr>
        <p:txBody>
          <a:bodyPr>
            <a:noAutofit/>
          </a:bodyPr>
          <a:lstStyle>
            <a:lvl1pPr marL="0" indent="0" algn="ctr">
              <a:buNone/>
              <a:defRPr/>
            </a:lvl1pPr>
          </a:lstStyle>
          <a:p>
            <a:r>
              <a:rPr lang="en-US"/>
              <a:t>Icon</a:t>
            </a:r>
          </a:p>
        </p:txBody>
      </p:sp>
      <p:sp>
        <p:nvSpPr>
          <p:cNvPr id="15" name="Text Placeholder 14">
            <a:extLst>
              <a:ext uri="{FF2B5EF4-FFF2-40B4-BE49-F238E27FC236}">
                <a16:creationId xmlns:a16="http://schemas.microsoft.com/office/drawing/2014/main" id="{86B02D87-A0C4-4728-9C1A-91FA45C8CA75}"/>
              </a:ext>
            </a:extLst>
          </p:cNvPr>
          <p:cNvSpPr>
            <a:spLocks noGrp="1"/>
          </p:cNvSpPr>
          <p:nvPr>
            <p:ph type="body" sz="quarter" idx="29" hasCustomPrompt="1"/>
          </p:nvPr>
        </p:nvSpPr>
        <p:spPr>
          <a:xfrm>
            <a:off x="3336925" y="4854575"/>
            <a:ext cx="2655888" cy="855939"/>
          </a:xfrm>
        </p:spPr>
        <p:txBody>
          <a:bodyPr lIns="0" tIns="0" rIns="0" bIns="0"/>
          <a:lstStyle>
            <a:lvl1pPr marL="0" indent="0">
              <a:lnSpc>
                <a:spcPct val="100000"/>
              </a:lnSpc>
              <a:buNone/>
              <a:defRPr sz="900"/>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7" name="Text Placeholder 16">
            <a:extLst>
              <a:ext uri="{FF2B5EF4-FFF2-40B4-BE49-F238E27FC236}">
                <a16:creationId xmlns:a16="http://schemas.microsoft.com/office/drawing/2014/main" id="{7BF14E2B-F039-420D-91C1-048735A36239}"/>
              </a:ext>
            </a:extLst>
          </p:cNvPr>
          <p:cNvSpPr>
            <a:spLocks noGrp="1"/>
          </p:cNvSpPr>
          <p:nvPr>
            <p:ph type="body" sz="quarter" idx="30" hasCustomPrompt="1"/>
          </p:nvPr>
        </p:nvSpPr>
        <p:spPr>
          <a:xfrm>
            <a:off x="6208713" y="4854299"/>
            <a:ext cx="2655887" cy="855940"/>
          </a:xfrm>
        </p:spPr>
        <p:txBody>
          <a:bodyPr/>
          <a:lstStyle>
            <a:lvl1pPr marL="0" indent="0">
              <a:lnSpc>
                <a:spcPct val="100000"/>
              </a:lnSpc>
              <a:buNone/>
              <a:defRPr sz="900"/>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20" name="Text Placeholder 19">
            <a:extLst>
              <a:ext uri="{FF2B5EF4-FFF2-40B4-BE49-F238E27FC236}">
                <a16:creationId xmlns:a16="http://schemas.microsoft.com/office/drawing/2014/main" id="{FEC9B64D-5681-4163-9A60-C21497283A70}"/>
              </a:ext>
            </a:extLst>
          </p:cNvPr>
          <p:cNvSpPr>
            <a:spLocks noGrp="1"/>
          </p:cNvSpPr>
          <p:nvPr>
            <p:ph type="body" sz="quarter" idx="31" hasCustomPrompt="1"/>
          </p:nvPr>
        </p:nvSpPr>
        <p:spPr>
          <a:xfrm>
            <a:off x="9074150" y="4854299"/>
            <a:ext cx="2660650" cy="855940"/>
          </a:xfrm>
        </p:spPr>
        <p:txBody>
          <a:bodyPr/>
          <a:lstStyle>
            <a:lvl1pPr marL="0" indent="0">
              <a:lnSpc>
                <a:spcPct val="100000"/>
              </a:lnSpc>
              <a:buNone/>
              <a:defRPr sz="900"/>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0" name="Text Placeholder 9">
            <a:extLst>
              <a:ext uri="{FF2B5EF4-FFF2-40B4-BE49-F238E27FC236}">
                <a16:creationId xmlns:a16="http://schemas.microsoft.com/office/drawing/2014/main" id="{15E5CFFD-9136-4858-9A65-6E8941DD5FB2}"/>
              </a:ext>
            </a:extLst>
          </p:cNvPr>
          <p:cNvSpPr>
            <a:spLocks noGrp="1"/>
          </p:cNvSpPr>
          <p:nvPr>
            <p:ph type="body" sz="quarter" idx="33" hasCustomPrompt="1"/>
          </p:nvPr>
        </p:nvSpPr>
        <p:spPr>
          <a:xfrm>
            <a:off x="465138" y="4854300"/>
            <a:ext cx="2671762" cy="855938"/>
          </a:xfrm>
        </p:spPr>
        <p:txBody>
          <a:bodyPr/>
          <a:lstStyle>
            <a:lvl1pPr marL="0" indent="0">
              <a:lnSpc>
                <a:spcPct val="100000"/>
              </a:lnSpc>
              <a:buNone/>
              <a:defRPr sz="9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3" name="Picture Placeholder 12">
            <a:extLst>
              <a:ext uri="{FF2B5EF4-FFF2-40B4-BE49-F238E27FC236}">
                <a16:creationId xmlns:a16="http://schemas.microsoft.com/office/drawing/2014/main" id="{16480D0C-CB43-4779-9D76-06A824EB0ADC}"/>
              </a:ext>
            </a:extLst>
          </p:cNvPr>
          <p:cNvSpPr>
            <a:spLocks noGrp="1"/>
          </p:cNvSpPr>
          <p:nvPr>
            <p:ph type="pic" sz="quarter" idx="34" hasCustomPrompt="1"/>
          </p:nvPr>
        </p:nvSpPr>
        <p:spPr>
          <a:xfrm>
            <a:off x="459536" y="1498600"/>
            <a:ext cx="2668538" cy="2668538"/>
          </a:xfrm>
          <a:solidFill>
            <a:schemeClr val="accent4"/>
          </a:solidFill>
        </p:spPr>
        <p:txBody>
          <a:bodyPr/>
          <a:lstStyle>
            <a:lvl1pPr marL="0" indent="0" algn="ctr">
              <a:buNone/>
              <a:defRPr/>
            </a:lvl1pPr>
          </a:lstStyle>
          <a:p>
            <a:r>
              <a:rPr lang="en-US"/>
              <a:t>Icon</a:t>
            </a:r>
          </a:p>
        </p:txBody>
      </p:sp>
      <p:sp>
        <p:nvSpPr>
          <p:cNvPr id="22" name="Text Placeholder 9">
            <a:extLst>
              <a:ext uri="{FF2B5EF4-FFF2-40B4-BE49-F238E27FC236}">
                <a16:creationId xmlns:a16="http://schemas.microsoft.com/office/drawing/2014/main" id="{FD58D529-A39B-4314-8380-5F882015443D}"/>
              </a:ext>
            </a:extLst>
          </p:cNvPr>
          <p:cNvSpPr>
            <a:spLocks noGrp="1"/>
          </p:cNvSpPr>
          <p:nvPr>
            <p:ph type="body" sz="quarter" idx="51"/>
          </p:nvPr>
        </p:nvSpPr>
        <p:spPr>
          <a:xfrm>
            <a:off x="457200" y="977900"/>
            <a:ext cx="11277600" cy="339800"/>
          </a:xfrm>
        </p:spPr>
        <p:txBody>
          <a:bodyPr/>
          <a:lstStyle>
            <a:lvl1pPr marL="0" indent="0">
              <a:buNone/>
              <a:defRPr sz="2000"/>
            </a:lvl1pPr>
          </a:lstStyle>
          <a:p>
            <a:pPr lvl="0"/>
            <a:r>
              <a:rPr lang="en-US"/>
              <a:t>Click to edit Master text styles</a:t>
            </a:r>
          </a:p>
        </p:txBody>
      </p:sp>
      <p:sp>
        <p:nvSpPr>
          <p:cNvPr id="3" name="Text Placeholder 14">
            <a:extLst>
              <a:ext uri="{FF2B5EF4-FFF2-40B4-BE49-F238E27FC236}">
                <a16:creationId xmlns:a16="http://schemas.microsoft.com/office/drawing/2014/main" id="{D46E06C4-E661-F7A5-9B8A-40519EAC3C1B}"/>
              </a:ext>
            </a:extLst>
          </p:cNvPr>
          <p:cNvSpPr>
            <a:spLocks noGrp="1"/>
          </p:cNvSpPr>
          <p:nvPr>
            <p:ph type="body" sz="quarter" idx="14" hasCustomPrompt="1"/>
          </p:nvPr>
        </p:nvSpPr>
        <p:spPr>
          <a:xfrm>
            <a:off x="3347085" y="4289662"/>
            <a:ext cx="2655730" cy="512758"/>
          </a:xfrm>
        </p:spPr>
        <p:txBody>
          <a:bodyPr lIns="0" tIns="0" rIns="0" bIns="0" anchor="b">
            <a:noAutofit/>
          </a:bodyPr>
          <a:lstStyle>
            <a:lvl1pPr marL="0" indent="0">
              <a:lnSpc>
                <a:spcPct val="90000"/>
              </a:lnSpc>
              <a:spcBef>
                <a:spcPts val="0"/>
              </a:spcBef>
              <a:buNone/>
              <a:defRPr sz="1400" b="1"/>
            </a:lvl1pPr>
          </a:lstStyle>
          <a:p>
            <a:pPr lvl="0"/>
            <a:r>
              <a:rPr lang="fr-FR" err="1"/>
              <a:t>Magnis</a:t>
            </a:r>
            <a:r>
              <a:rPr lang="fr-FR"/>
              <a:t> dis </a:t>
            </a:r>
            <a:r>
              <a:rPr lang="fr-FR" err="1"/>
              <a:t>parturient</a:t>
            </a:r>
            <a:r>
              <a:rPr lang="fr-FR"/>
              <a:t> montes </a:t>
            </a:r>
            <a:r>
              <a:rPr lang="fr-FR" err="1"/>
              <a:t>nascetur</a:t>
            </a:r>
            <a:r>
              <a:rPr lang="fr-FR"/>
              <a:t>.</a:t>
            </a:r>
            <a:endParaRPr lang="en-US"/>
          </a:p>
        </p:txBody>
      </p:sp>
      <p:sp>
        <p:nvSpPr>
          <p:cNvPr id="8" name="Text Placeholder 14">
            <a:extLst>
              <a:ext uri="{FF2B5EF4-FFF2-40B4-BE49-F238E27FC236}">
                <a16:creationId xmlns:a16="http://schemas.microsoft.com/office/drawing/2014/main" id="{97CE3392-5814-2E02-912D-B14462ABB1F9}"/>
              </a:ext>
            </a:extLst>
          </p:cNvPr>
          <p:cNvSpPr>
            <a:spLocks noGrp="1"/>
          </p:cNvSpPr>
          <p:nvPr>
            <p:ph type="body" sz="quarter" idx="18" hasCustomPrompt="1"/>
          </p:nvPr>
        </p:nvSpPr>
        <p:spPr>
          <a:xfrm>
            <a:off x="6210178" y="4289662"/>
            <a:ext cx="2655731" cy="512758"/>
          </a:xfrm>
        </p:spPr>
        <p:txBody>
          <a:bodyPr lIns="0" tIns="0" rIns="0" bIns="0" anchor="b">
            <a:noAutofit/>
          </a:bodyPr>
          <a:lstStyle>
            <a:lvl1pPr marL="0" indent="0">
              <a:lnSpc>
                <a:spcPct val="90000"/>
              </a:lnSpc>
              <a:spcBef>
                <a:spcPts val="0"/>
              </a:spcBef>
              <a:buNone/>
              <a:defRPr sz="1400" b="1"/>
            </a:lvl1pPr>
          </a:lstStyle>
          <a:p>
            <a:pPr lvl="0"/>
            <a:r>
              <a:rPr lang="fr-FR" err="1"/>
              <a:t>Magnis</a:t>
            </a:r>
            <a:r>
              <a:rPr lang="fr-FR"/>
              <a:t> dis </a:t>
            </a:r>
            <a:r>
              <a:rPr lang="fr-FR" err="1"/>
              <a:t>parturient</a:t>
            </a:r>
            <a:r>
              <a:rPr lang="fr-FR"/>
              <a:t> montes </a:t>
            </a:r>
            <a:r>
              <a:rPr lang="fr-FR" err="1"/>
              <a:t>nascetur</a:t>
            </a:r>
            <a:r>
              <a:rPr lang="fr-FR"/>
              <a:t>.</a:t>
            </a:r>
            <a:endParaRPr lang="en-US"/>
          </a:p>
        </p:txBody>
      </p:sp>
      <p:sp>
        <p:nvSpPr>
          <p:cNvPr id="11" name="Text Placeholder 14">
            <a:extLst>
              <a:ext uri="{FF2B5EF4-FFF2-40B4-BE49-F238E27FC236}">
                <a16:creationId xmlns:a16="http://schemas.microsoft.com/office/drawing/2014/main" id="{1D1CDB8B-6DDC-1754-3D97-E900BCB1A2BB}"/>
              </a:ext>
            </a:extLst>
          </p:cNvPr>
          <p:cNvSpPr>
            <a:spLocks noGrp="1"/>
          </p:cNvSpPr>
          <p:nvPr>
            <p:ph type="body" sz="quarter" idx="22" hasCustomPrompt="1"/>
          </p:nvPr>
        </p:nvSpPr>
        <p:spPr>
          <a:xfrm>
            <a:off x="9079992" y="4289662"/>
            <a:ext cx="2655731" cy="512758"/>
          </a:xfrm>
        </p:spPr>
        <p:txBody>
          <a:bodyPr lIns="0" tIns="0" rIns="0" bIns="0" anchor="b">
            <a:noAutofit/>
          </a:bodyPr>
          <a:lstStyle>
            <a:lvl1pPr marL="0" indent="0">
              <a:lnSpc>
                <a:spcPct val="90000"/>
              </a:lnSpc>
              <a:spcBef>
                <a:spcPts val="0"/>
              </a:spcBef>
              <a:buNone/>
              <a:defRPr sz="1400" b="1"/>
            </a:lvl1pPr>
          </a:lstStyle>
          <a:p>
            <a:pPr lvl="0"/>
            <a:r>
              <a:rPr lang="fr-FR" err="1"/>
              <a:t>Magnis</a:t>
            </a:r>
            <a:r>
              <a:rPr lang="fr-FR"/>
              <a:t> dis </a:t>
            </a:r>
            <a:r>
              <a:rPr lang="fr-FR" err="1"/>
              <a:t>parturient</a:t>
            </a:r>
            <a:r>
              <a:rPr lang="fr-FR"/>
              <a:t> montes </a:t>
            </a:r>
            <a:r>
              <a:rPr lang="fr-FR" err="1"/>
              <a:t>nascetur</a:t>
            </a:r>
            <a:r>
              <a:rPr lang="fr-FR"/>
              <a:t>.</a:t>
            </a:r>
            <a:endParaRPr lang="en-US"/>
          </a:p>
        </p:txBody>
      </p:sp>
      <p:sp>
        <p:nvSpPr>
          <p:cNvPr id="14" name="Text Placeholder 14">
            <a:extLst>
              <a:ext uri="{FF2B5EF4-FFF2-40B4-BE49-F238E27FC236}">
                <a16:creationId xmlns:a16="http://schemas.microsoft.com/office/drawing/2014/main" id="{A991A898-9F43-4028-A024-7867C92E54DB}"/>
              </a:ext>
            </a:extLst>
          </p:cNvPr>
          <p:cNvSpPr>
            <a:spLocks noGrp="1"/>
          </p:cNvSpPr>
          <p:nvPr>
            <p:ph type="body" sz="quarter" idx="52" hasCustomPrompt="1"/>
          </p:nvPr>
        </p:nvSpPr>
        <p:spPr>
          <a:xfrm>
            <a:off x="473809" y="4289662"/>
            <a:ext cx="2649630" cy="512758"/>
          </a:xfrm>
        </p:spPr>
        <p:txBody>
          <a:bodyPr lIns="0" tIns="0" rIns="0" bIns="0" anchor="b">
            <a:noAutofit/>
          </a:bodyPr>
          <a:lstStyle>
            <a:lvl1pPr marL="0" indent="0">
              <a:lnSpc>
                <a:spcPct val="90000"/>
              </a:lnSpc>
              <a:spcBef>
                <a:spcPts val="0"/>
              </a:spcBef>
              <a:buNone/>
              <a:defRPr sz="1400" b="1"/>
            </a:lvl1pPr>
          </a:lstStyle>
          <a:p>
            <a:pPr lvl="0"/>
            <a:r>
              <a:rPr lang="fr-FR" err="1"/>
              <a:t>Magnis</a:t>
            </a:r>
            <a:r>
              <a:rPr lang="fr-FR"/>
              <a:t> dis </a:t>
            </a:r>
            <a:r>
              <a:rPr lang="fr-FR" err="1"/>
              <a:t>parturient</a:t>
            </a:r>
            <a:r>
              <a:rPr lang="fr-FR"/>
              <a:t> montes </a:t>
            </a:r>
            <a:r>
              <a:rPr lang="fr-FR" err="1"/>
              <a:t>nascetur</a:t>
            </a:r>
            <a:r>
              <a:rPr lang="fr-FR"/>
              <a:t>.</a:t>
            </a:r>
            <a:endParaRPr lang="en-US"/>
          </a:p>
        </p:txBody>
      </p:sp>
    </p:spTree>
    <p:extLst>
      <p:ext uri="{BB962C8B-B14F-4D97-AF65-F5344CB8AC3E}">
        <p14:creationId xmlns:p14="http://schemas.microsoft.com/office/powerpoint/2010/main" val="11746434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ertical Picture and Cop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00CDA65-1AB3-4A91-BC09-458AB73041ED}"/>
              </a:ext>
            </a:extLst>
          </p:cNvPr>
          <p:cNvSpPr>
            <a:spLocks noGrp="1" noRot="1" noMove="1" noResize="1" noEditPoints="1" noAdjustHandles="1" noChangeArrowheads="1" noChangeShapeType="1"/>
          </p:cNvSpPr>
          <p:nvPr>
            <p:ph type="dt" sz="half" idx="17"/>
          </p:nvPr>
        </p:nvSpPr>
        <p:spPr/>
        <p:txBody>
          <a:bodyPr/>
          <a:lstStyle/>
          <a:p>
            <a:fld id="{5DC2452C-8F22-4D43-98CC-74C38685B756}" type="datetime4">
              <a:rPr lang="en-US" smtClean="0"/>
              <a:t>January 5, 2024</a:t>
            </a:fld>
            <a:endParaRPr lang="en-US"/>
          </a:p>
        </p:txBody>
      </p:sp>
      <p:sp>
        <p:nvSpPr>
          <p:cNvPr id="4" name="Footer Placeholder 3">
            <a:extLst>
              <a:ext uri="{FF2B5EF4-FFF2-40B4-BE49-F238E27FC236}">
                <a16:creationId xmlns:a16="http://schemas.microsoft.com/office/drawing/2014/main" id="{0DD642AF-1821-4343-BF47-74D1DBA12160}"/>
              </a:ext>
            </a:extLst>
          </p:cNvPr>
          <p:cNvSpPr>
            <a:spLocks noGrp="1" noRot="1" noMove="1" noResize="1" noEditPoints="1" noAdjustHandles="1" noChangeArrowheads="1" noChangeShapeType="1"/>
          </p:cNvSpPr>
          <p:nvPr>
            <p:ph type="ftr" sz="quarter" idx="18"/>
          </p:nvPr>
        </p:nvSpPr>
        <p:spPr/>
        <p:txBody>
          <a:bodyPr/>
          <a:lstStyle/>
          <a:p>
            <a:endParaRPr lang="en-US"/>
          </a:p>
        </p:txBody>
      </p:sp>
      <p:sp>
        <p:nvSpPr>
          <p:cNvPr id="5" name="Slide Number Placeholder 4">
            <a:extLst>
              <a:ext uri="{FF2B5EF4-FFF2-40B4-BE49-F238E27FC236}">
                <a16:creationId xmlns:a16="http://schemas.microsoft.com/office/drawing/2014/main" id="{5A30B7D3-D024-436B-BA26-7EA2076B264E}"/>
              </a:ext>
            </a:extLst>
          </p:cNvPr>
          <p:cNvSpPr>
            <a:spLocks noGrp="1" noRot="1" noMove="1" noResize="1" noEditPoints="1" noAdjustHandles="1" noChangeArrowheads="1" noChangeShapeType="1"/>
          </p:cNvSpPr>
          <p:nvPr>
            <p:ph type="sldNum" sz="quarter" idx="19"/>
          </p:nvPr>
        </p:nvSpPr>
        <p:spPr/>
        <p:txBody>
          <a:bodyPr/>
          <a:lstStyle/>
          <a:p>
            <a:fld id="{941CDEBD-16F1-41F0-8F30-3311B475174D}" type="slidenum">
              <a:rPr lang="en-US" smtClean="0"/>
              <a:pPr/>
              <a:t>‹#›</a:t>
            </a:fld>
            <a:endParaRPr lang="en-US"/>
          </a:p>
        </p:txBody>
      </p:sp>
      <p:pic>
        <p:nvPicPr>
          <p:cNvPr id="11" name="Picture 10">
            <a:extLst>
              <a:ext uri="{FF2B5EF4-FFF2-40B4-BE49-F238E27FC236}">
                <a16:creationId xmlns:a16="http://schemas.microsoft.com/office/drawing/2014/main" id="{CCC72DA8-755F-63D7-C0FB-F2B635F5C803}"/>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572459" y="6465130"/>
            <a:ext cx="914400" cy="231819"/>
          </a:xfrm>
          <a:prstGeom prst="rect">
            <a:avLst/>
          </a:prstGeom>
        </p:spPr>
      </p:pic>
      <p:sp>
        <p:nvSpPr>
          <p:cNvPr id="7" name="Text Placeholder 6">
            <a:extLst>
              <a:ext uri="{FF2B5EF4-FFF2-40B4-BE49-F238E27FC236}">
                <a16:creationId xmlns:a16="http://schemas.microsoft.com/office/drawing/2014/main" id="{CDBE1AA9-A76B-4D4B-A49D-59C33927E97E}"/>
              </a:ext>
            </a:extLst>
          </p:cNvPr>
          <p:cNvSpPr>
            <a:spLocks noGrp="1"/>
          </p:cNvSpPr>
          <p:nvPr>
            <p:ph type="body" sz="quarter" idx="20" hasCustomPrompt="1"/>
          </p:nvPr>
        </p:nvSpPr>
        <p:spPr>
          <a:xfrm>
            <a:off x="457200" y="1499616"/>
            <a:ext cx="7464425" cy="4062984"/>
          </a:xfrm>
        </p:spPr>
        <p:txBody>
          <a:bodyPr lIns="0" tIns="0" rIns="0" bIns="0"/>
          <a:lstStyle>
            <a:lvl1pPr marL="0" indent="0">
              <a:lnSpc>
                <a:spcPct val="100000"/>
              </a:lnSpc>
              <a:spcBef>
                <a:spcPts val="600"/>
              </a:spcBef>
              <a:buNone/>
              <a:defRPr sz="1600"/>
            </a:lvl1pPr>
            <a:lvl2pPr>
              <a:defRPr sz="1000"/>
            </a:lvl2pPr>
            <a:lvl3pPr>
              <a:defRPr sz="1000"/>
            </a:lvl3pPr>
            <a:lvl4pPr>
              <a:defRPr sz="1000"/>
            </a:lvl4pPr>
            <a:lvl5pPr>
              <a:defRPr sz="10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p>
        </p:txBody>
      </p:sp>
      <p:sp>
        <p:nvSpPr>
          <p:cNvPr id="6" name="Picture Placeholder 12">
            <a:extLst>
              <a:ext uri="{FF2B5EF4-FFF2-40B4-BE49-F238E27FC236}">
                <a16:creationId xmlns:a16="http://schemas.microsoft.com/office/drawing/2014/main" id="{6CF26135-8636-B740-A8AE-1E96D27F66EF}"/>
              </a:ext>
            </a:extLst>
          </p:cNvPr>
          <p:cNvSpPr>
            <a:spLocks noGrp="1"/>
          </p:cNvSpPr>
          <p:nvPr>
            <p:ph type="pic" sz="quarter" idx="52"/>
          </p:nvPr>
        </p:nvSpPr>
        <p:spPr>
          <a:xfrm>
            <a:off x="8609820" y="0"/>
            <a:ext cx="3583709" cy="6307137"/>
          </a:xfrm>
          <a:solidFill>
            <a:schemeClr val="accent4">
              <a:lumMod val="20000"/>
              <a:lumOff val="80000"/>
            </a:schemeClr>
          </a:solidFill>
        </p:spPr>
        <p:txBody>
          <a:bodyPr/>
          <a:lstStyle>
            <a:lvl1pPr marL="0" indent="0">
              <a:buNone/>
              <a:defRPr>
                <a:solidFill>
                  <a:schemeClr val="bg1"/>
                </a:solidFill>
              </a:defRPr>
            </a:lvl1pPr>
          </a:lstStyle>
          <a:p>
            <a:endParaRPr lang="en-US"/>
          </a:p>
        </p:txBody>
      </p:sp>
      <p:cxnSp>
        <p:nvCxnSpPr>
          <p:cNvPr id="12" name="Straight Connector 11">
            <a:extLst>
              <a:ext uri="{FF2B5EF4-FFF2-40B4-BE49-F238E27FC236}">
                <a16:creationId xmlns:a16="http://schemas.microsoft.com/office/drawing/2014/main" id="{A12AFD75-58FB-DE64-F21B-4BF23BDC4AA8}"/>
              </a:ext>
            </a:extLst>
          </p:cNvPr>
          <p:cNvCxnSpPr>
            <a:cxnSpLocks noGrp="1" noRot="1" noMove="1" noResize="1" noEditPoints="1" noAdjustHandles="1" noChangeArrowheads="1" noChangeShapeType="1"/>
          </p:cNvCxnSpPr>
          <p:nvPr userDrawn="1"/>
        </p:nvCxnSpPr>
        <p:spPr>
          <a:xfrm>
            <a:off x="0" y="6306722"/>
            <a:ext cx="121920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89E16F-2A4F-C6FE-9A36-54F2867D9445}"/>
              </a:ext>
            </a:extLst>
          </p:cNvPr>
          <p:cNvSpPr>
            <a:spLocks noGrp="1" noRot="1" noMove="1" noResize="1" noEditPoints="1" noAdjustHandles="1" noChangeArrowheads="1" noChangeShapeType="1"/>
          </p:cNvSpPr>
          <p:nvPr>
            <p:ph type="title" hasCustomPrompt="1"/>
          </p:nvPr>
        </p:nvSpPr>
        <p:spPr>
          <a:xfrm>
            <a:off x="462281" y="457200"/>
            <a:ext cx="7998674" cy="521208"/>
          </a:xfrm>
        </p:spPr>
        <p:txBody>
          <a:bodyPr lIns="0" tIns="0" rIns="0" bIns="0" anchor="t">
            <a:noAutofit/>
          </a:bodyPr>
          <a:lstStyle>
            <a:lvl1pPr>
              <a:defRPr sz="3600"/>
            </a:lvl1pPr>
          </a:lstStyle>
          <a:p>
            <a:r>
              <a:rPr lang="en-US"/>
              <a:t>Single Column Slide</a:t>
            </a:r>
          </a:p>
        </p:txBody>
      </p:sp>
      <p:sp>
        <p:nvSpPr>
          <p:cNvPr id="9" name="Text Placeholder 9">
            <a:extLst>
              <a:ext uri="{FF2B5EF4-FFF2-40B4-BE49-F238E27FC236}">
                <a16:creationId xmlns:a16="http://schemas.microsoft.com/office/drawing/2014/main" id="{C030804D-44DE-4AC1-833C-9C198749FAEB}"/>
              </a:ext>
            </a:extLst>
          </p:cNvPr>
          <p:cNvSpPr>
            <a:spLocks noGrp="1"/>
          </p:cNvSpPr>
          <p:nvPr>
            <p:ph type="body" sz="quarter" idx="51"/>
          </p:nvPr>
        </p:nvSpPr>
        <p:spPr>
          <a:xfrm>
            <a:off x="457200" y="977900"/>
            <a:ext cx="7998674" cy="339800"/>
          </a:xfrm>
        </p:spPr>
        <p:txBody>
          <a:bodyPr/>
          <a:lstStyle>
            <a:lvl1pPr marL="0" indent="0">
              <a:spcBef>
                <a:spcPts val="600"/>
              </a:spcBef>
              <a:buNone/>
              <a:defRPr sz="2000"/>
            </a:lvl1pPr>
          </a:lstStyle>
          <a:p>
            <a:pPr lvl="0"/>
            <a:r>
              <a:rPr lang="en-US"/>
              <a:t>Click to edit Master text styles</a:t>
            </a:r>
          </a:p>
        </p:txBody>
      </p:sp>
    </p:spTree>
    <p:extLst>
      <p:ext uri="{BB962C8B-B14F-4D97-AF65-F5344CB8AC3E}">
        <p14:creationId xmlns:p14="http://schemas.microsoft.com/office/powerpoint/2010/main" val="2299536904"/>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and Copy 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9E16F-2A4F-C6FE-9A36-54F2867D9445}"/>
              </a:ext>
            </a:extLst>
          </p:cNvPr>
          <p:cNvSpPr>
            <a:spLocks noGrp="1" noRot="1" noMove="1" noResize="1" noEditPoints="1" noAdjustHandles="1" noChangeArrowheads="1" noChangeShapeType="1"/>
          </p:cNvSpPr>
          <p:nvPr>
            <p:ph type="title" hasCustomPrompt="1"/>
          </p:nvPr>
        </p:nvSpPr>
        <p:spPr>
          <a:xfrm>
            <a:off x="6610349" y="465618"/>
            <a:ext cx="5124452" cy="521208"/>
          </a:xfrm>
        </p:spPr>
        <p:txBody>
          <a:bodyPr lIns="0" tIns="0" rIns="0" bIns="0" anchor="t">
            <a:noAutofit/>
          </a:bodyPr>
          <a:lstStyle>
            <a:lvl1pPr algn="l">
              <a:defRPr sz="3600"/>
            </a:lvl1pPr>
          </a:lstStyle>
          <a:p>
            <a:r>
              <a:rPr lang="en-US"/>
              <a:t>Headline Goes Here</a:t>
            </a:r>
          </a:p>
        </p:txBody>
      </p:sp>
      <p:sp>
        <p:nvSpPr>
          <p:cNvPr id="13" name="Picture Placeholder 12">
            <a:extLst>
              <a:ext uri="{FF2B5EF4-FFF2-40B4-BE49-F238E27FC236}">
                <a16:creationId xmlns:a16="http://schemas.microsoft.com/office/drawing/2014/main" id="{BB922716-3A7B-C8AB-8C99-B043F0875A1D}"/>
              </a:ext>
            </a:extLst>
          </p:cNvPr>
          <p:cNvSpPr>
            <a:spLocks noGrp="1"/>
          </p:cNvSpPr>
          <p:nvPr>
            <p:ph type="pic" sz="quarter" idx="17"/>
          </p:nvPr>
        </p:nvSpPr>
        <p:spPr>
          <a:xfrm>
            <a:off x="0" y="0"/>
            <a:ext cx="6049963" cy="6307137"/>
          </a:xfrm>
          <a:solidFill>
            <a:schemeClr val="accent4">
              <a:lumMod val="20000"/>
              <a:lumOff val="80000"/>
            </a:schemeClr>
          </a:solidFill>
        </p:spPr>
        <p:txBody>
          <a:bodyPr/>
          <a:lstStyle>
            <a:lvl1pPr marL="0" indent="0">
              <a:buNone/>
              <a:defRPr>
                <a:solidFill>
                  <a:schemeClr val="bg1"/>
                </a:solidFill>
              </a:defRPr>
            </a:lvl1pPr>
          </a:lstStyle>
          <a:p>
            <a:endParaRPr lang="en-US"/>
          </a:p>
        </p:txBody>
      </p:sp>
      <p:pic>
        <p:nvPicPr>
          <p:cNvPr id="9" name="Picture 8">
            <a:extLst>
              <a:ext uri="{FF2B5EF4-FFF2-40B4-BE49-F238E27FC236}">
                <a16:creationId xmlns:a16="http://schemas.microsoft.com/office/drawing/2014/main" id="{D7697D74-4A72-3295-06B0-464C199C735A}"/>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572459" y="6465130"/>
            <a:ext cx="914400" cy="231819"/>
          </a:xfrm>
          <a:prstGeom prst="rect">
            <a:avLst/>
          </a:prstGeom>
        </p:spPr>
      </p:pic>
      <p:sp>
        <p:nvSpPr>
          <p:cNvPr id="3" name="Date Placeholder 2">
            <a:extLst>
              <a:ext uri="{FF2B5EF4-FFF2-40B4-BE49-F238E27FC236}">
                <a16:creationId xmlns:a16="http://schemas.microsoft.com/office/drawing/2014/main" id="{ABC84480-F901-4A6E-ADB6-6EB1B3D4E651}"/>
              </a:ext>
            </a:extLst>
          </p:cNvPr>
          <p:cNvSpPr>
            <a:spLocks noGrp="1" noRot="1" noMove="1" noResize="1" noEditPoints="1" noAdjustHandles="1" noChangeArrowheads="1" noChangeShapeType="1"/>
          </p:cNvSpPr>
          <p:nvPr>
            <p:ph type="dt" sz="half" idx="18"/>
          </p:nvPr>
        </p:nvSpPr>
        <p:spPr/>
        <p:txBody>
          <a:bodyPr/>
          <a:lstStyle/>
          <a:p>
            <a:fld id="{B7DF9244-F0CD-4AC3-A74B-26F03F0D25D2}" type="datetime4">
              <a:rPr lang="en-US" smtClean="0"/>
              <a:t>January 5, 2024</a:t>
            </a:fld>
            <a:endParaRPr lang="en-US"/>
          </a:p>
        </p:txBody>
      </p:sp>
      <p:sp>
        <p:nvSpPr>
          <p:cNvPr id="4" name="Footer Placeholder 3">
            <a:extLst>
              <a:ext uri="{FF2B5EF4-FFF2-40B4-BE49-F238E27FC236}">
                <a16:creationId xmlns:a16="http://schemas.microsoft.com/office/drawing/2014/main" id="{8CE984E3-987F-4FB9-B0A1-5A247E8FCCBA}"/>
              </a:ext>
            </a:extLst>
          </p:cNvPr>
          <p:cNvSpPr>
            <a:spLocks noGrp="1" noRot="1" noMove="1" noResize="1" noEditPoints="1" noAdjustHandles="1" noChangeArrowheads="1" noChangeShapeType="1"/>
          </p:cNvSpPr>
          <p:nvPr>
            <p:ph type="ftr" sz="quarter" idx="19"/>
          </p:nvPr>
        </p:nvSpPr>
        <p:spPr/>
        <p:txBody>
          <a:bodyPr/>
          <a:lstStyle/>
          <a:p>
            <a:endParaRPr lang="en-US"/>
          </a:p>
        </p:txBody>
      </p:sp>
      <p:sp>
        <p:nvSpPr>
          <p:cNvPr id="5" name="Slide Number Placeholder 4">
            <a:extLst>
              <a:ext uri="{FF2B5EF4-FFF2-40B4-BE49-F238E27FC236}">
                <a16:creationId xmlns:a16="http://schemas.microsoft.com/office/drawing/2014/main" id="{A31F8AA6-3B18-40AB-8044-02BD16766605}"/>
              </a:ext>
            </a:extLst>
          </p:cNvPr>
          <p:cNvSpPr>
            <a:spLocks noGrp="1" noRot="1" noMove="1" noResize="1" noEditPoints="1" noAdjustHandles="1" noChangeArrowheads="1" noChangeShapeType="1"/>
          </p:cNvSpPr>
          <p:nvPr>
            <p:ph type="sldNum" sz="quarter" idx="20"/>
          </p:nvPr>
        </p:nvSpPr>
        <p:spPr/>
        <p:txBody>
          <a:bodyPr/>
          <a:lstStyle/>
          <a:p>
            <a:fld id="{941CDEBD-16F1-41F0-8F30-3311B475174D}" type="slidenum">
              <a:rPr lang="en-US" smtClean="0"/>
              <a:pPr/>
              <a:t>‹#›</a:t>
            </a:fld>
            <a:endParaRPr lang="en-US"/>
          </a:p>
        </p:txBody>
      </p:sp>
      <p:cxnSp>
        <p:nvCxnSpPr>
          <p:cNvPr id="12" name="Straight Connector 11">
            <a:extLst>
              <a:ext uri="{FF2B5EF4-FFF2-40B4-BE49-F238E27FC236}">
                <a16:creationId xmlns:a16="http://schemas.microsoft.com/office/drawing/2014/main" id="{A12AFD75-58FB-DE64-F21B-4BF23BDC4AA8}"/>
              </a:ext>
            </a:extLst>
          </p:cNvPr>
          <p:cNvCxnSpPr>
            <a:cxnSpLocks noGrp="1" noRot="1" noMove="1" noResize="1" noEditPoints="1" noAdjustHandles="1" noChangeArrowheads="1" noChangeShapeType="1"/>
          </p:cNvCxnSpPr>
          <p:nvPr userDrawn="1"/>
        </p:nvCxnSpPr>
        <p:spPr>
          <a:xfrm>
            <a:off x="0" y="6306722"/>
            <a:ext cx="121920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0F2E926B-A811-4CB9-BF36-9249F0D85702}"/>
              </a:ext>
            </a:extLst>
          </p:cNvPr>
          <p:cNvSpPr>
            <a:spLocks noGrp="1"/>
          </p:cNvSpPr>
          <p:nvPr>
            <p:ph type="body" sz="quarter" idx="21" hasCustomPrompt="1"/>
          </p:nvPr>
        </p:nvSpPr>
        <p:spPr>
          <a:xfrm>
            <a:off x="6610350" y="1990725"/>
            <a:ext cx="5124450" cy="3556000"/>
          </a:xfrm>
        </p:spPr>
        <p:txBody>
          <a:bodyPr lIns="0" tIns="0" rIns="0" bIns="0" anchor="b"/>
          <a:lstStyle>
            <a:lvl1pPr marL="0" indent="0">
              <a:lnSpc>
                <a:spcPct val="100000"/>
              </a:lnSpc>
              <a:spcBef>
                <a:spcPts val="600"/>
              </a:spcBef>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 </a:t>
            </a:r>
          </a:p>
        </p:txBody>
      </p:sp>
      <p:sp>
        <p:nvSpPr>
          <p:cNvPr id="10" name="Text Placeholder 9">
            <a:extLst>
              <a:ext uri="{FF2B5EF4-FFF2-40B4-BE49-F238E27FC236}">
                <a16:creationId xmlns:a16="http://schemas.microsoft.com/office/drawing/2014/main" id="{66F090C8-95F4-4FC8-B4A1-E0B262881E0A}"/>
              </a:ext>
            </a:extLst>
          </p:cNvPr>
          <p:cNvSpPr>
            <a:spLocks noGrp="1"/>
          </p:cNvSpPr>
          <p:nvPr>
            <p:ph type="body" sz="quarter" idx="51"/>
          </p:nvPr>
        </p:nvSpPr>
        <p:spPr>
          <a:xfrm>
            <a:off x="6610346" y="977900"/>
            <a:ext cx="5124453" cy="339800"/>
          </a:xfrm>
        </p:spPr>
        <p:txBody>
          <a:bodyPr/>
          <a:lstStyle>
            <a:lvl1pPr marL="0" indent="0">
              <a:spcBef>
                <a:spcPts val="600"/>
              </a:spcBef>
              <a:buNone/>
              <a:defRPr sz="2000"/>
            </a:lvl1pPr>
          </a:lstStyle>
          <a:p>
            <a:pPr lvl="0"/>
            <a:r>
              <a:rPr lang="en-US"/>
              <a:t>Click to edit Master text styles</a:t>
            </a:r>
          </a:p>
        </p:txBody>
      </p:sp>
    </p:spTree>
    <p:extLst>
      <p:ext uri="{BB962C8B-B14F-4D97-AF65-F5344CB8AC3E}">
        <p14:creationId xmlns:p14="http://schemas.microsoft.com/office/powerpoint/2010/main" val="3784232666"/>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ture and Copy 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9E16F-2A4F-C6FE-9A36-54F2867D9445}"/>
              </a:ext>
            </a:extLst>
          </p:cNvPr>
          <p:cNvSpPr>
            <a:spLocks noGrp="1" noRot="1" noMove="1" noResize="1" noEditPoints="1" noAdjustHandles="1" noChangeArrowheads="1" noChangeShapeType="1"/>
          </p:cNvSpPr>
          <p:nvPr>
            <p:ph type="title" hasCustomPrompt="1"/>
          </p:nvPr>
        </p:nvSpPr>
        <p:spPr>
          <a:xfrm>
            <a:off x="457199" y="457200"/>
            <a:ext cx="5491655" cy="521208"/>
          </a:xfrm>
        </p:spPr>
        <p:txBody>
          <a:bodyPr lIns="0" tIns="0" rIns="0" bIns="0" anchor="t">
            <a:noAutofit/>
          </a:bodyPr>
          <a:lstStyle>
            <a:lvl1pPr algn="l">
              <a:defRPr sz="3600"/>
            </a:lvl1pPr>
          </a:lstStyle>
          <a:p>
            <a:r>
              <a:rPr lang="en-US"/>
              <a:t>Headline Goes Here</a:t>
            </a:r>
          </a:p>
        </p:txBody>
      </p:sp>
      <p:pic>
        <p:nvPicPr>
          <p:cNvPr id="9" name="Picture 8">
            <a:extLst>
              <a:ext uri="{FF2B5EF4-FFF2-40B4-BE49-F238E27FC236}">
                <a16:creationId xmlns:a16="http://schemas.microsoft.com/office/drawing/2014/main" id="{D7697D74-4A72-3295-06B0-464C199C735A}"/>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572459" y="6465130"/>
            <a:ext cx="914400" cy="231819"/>
          </a:xfrm>
          <a:prstGeom prst="rect">
            <a:avLst/>
          </a:prstGeom>
        </p:spPr>
      </p:pic>
      <p:sp>
        <p:nvSpPr>
          <p:cNvPr id="13" name="Picture Placeholder 12">
            <a:extLst>
              <a:ext uri="{FF2B5EF4-FFF2-40B4-BE49-F238E27FC236}">
                <a16:creationId xmlns:a16="http://schemas.microsoft.com/office/drawing/2014/main" id="{BB922716-3A7B-C8AB-8C99-B043F0875A1D}"/>
              </a:ext>
            </a:extLst>
          </p:cNvPr>
          <p:cNvSpPr>
            <a:spLocks noGrp="1"/>
          </p:cNvSpPr>
          <p:nvPr>
            <p:ph type="pic" sz="quarter" idx="17"/>
          </p:nvPr>
        </p:nvSpPr>
        <p:spPr>
          <a:xfrm>
            <a:off x="6141720" y="0"/>
            <a:ext cx="6049963" cy="6307137"/>
          </a:xfrm>
          <a:solidFill>
            <a:schemeClr val="accent4">
              <a:lumMod val="20000"/>
              <a:lumOff val="80000"/>
            </a:schemeClr>
          </a:solidFill>
        </p:spPr>
        <p:txBody>
          <a:bodyPr/>
          <a:lstStyle>
            <a:lvl1pPr marL="0" indent="0">
              <a:buNone/>
              <a:defRPr>
                <a:solidFill>
                  <a:schemeClr val="bg1"/>
                </a:solidFill>
              </a:defRPr>
            </a:lvl1pPr>
          </a:lstStyle>
          <a:p>
            <a:endParaRPr lang="en-US"/>
          </a:p>
        </p:txBody>
      </p:sp>
      <p:sp>
        <p:nvSpPr>
          <p:cNvPr id="3" name="Date Placeholder 2">
            <a:extLst>
              <a:ext uri="{FF2B5EF4-FFF2-40B4-BE49-F238E27FC236}">
                <a16:creationId xmlns:a16="http://schemas.microsoft.com/office/drawing/2014/main" id="{C0D9F797-AA23-438B-A4D2-ED3556D7979E}"/>
              </a:ext>
            </a:extLst>
          </p:cNvPr>
          <p:cNvSpPr>
            <a:spLocks noGrp="1" noRot="1" noMove="1" noResize="1" noEditPoints="1" noAdjustHandles="1" noChangeArrowheads="1" noChangeShapeType="1"/>
          </p:cNvSpPr>
          <p:nvPr>
            <p:ph type="dt" sz="half" idx="18"/>
          </p:nvPr>
        </p:nvSpPr>
        <p:spPr/>
        <p:txBody>
          <a:bodyPr/>
          <a:lstStyle/>
          <a:p>
            <a:fld id="{987C2FCD-18EA-44B4-B8C0-1FBE6BAB94B6}" type="datetime4">
              <a:rPr lang="en-US" smtClean="0"/>
              <a:t>January 5, 2024</a:t>
            </a:fld>
            <a:endParaRPr lang="en-US"/>
          </a:p>
        </p:txBody>
      </p:sp>
      <p:sp>
        <p:nvSpPr>
          <p:cNvPr id="4" name="Footer Placeholder 3">
            <a:extLst>
              <a:ext uri="{FF2B5EF4-FFF2-40B4-BE49-F238E27FC236}">
                <a16:creationId xmlns:a16="http://schemas.microsoft.com/office/drawing/2014/main" id="{C1E2C616-D3DC-4C83-B2B2-AB818FBEE933}"/>
              </a:ext>
            </a:extLst>
          </p:cNvPr>
          <p:cNvSpPr>
            <a:spLocks noGrp="1" noRot="1" noMove="1" noResize="1" noEditPoints="1" noAdjustHandles="1" noChangeArrowheads="1" noChangeShapeType="1"/>
          </p:cNvSpPr>
          <p:nvPr>
            <p:ph type="ftr" sz="quarter" idx="19"/>
          </p:nvPr>
        </p:nvSpPr>
        <p:spPr/>
        <p:txBody>
          <a:bodyPr/>
          <a:lstStyle/>
          <a:p>
            <a:endParaRPr lang="en-US"/>
          </a:p>
        </p:txBody>
      </p:sp>
      <p:sp>
        <p:nvSpPr>
          <p:cNvPr id="5" name="Slide Number Placeholder 4">
            <a:extLst>
              <a:ext uri="{FF2B5EF4-FFF2-40B4-BE49-F238E27FC236}">
                <a16:creationId xmlns:a16="http://schemas.microsoft.com/office/drawing/2014/main" id="{6C7FEEFA-F68A-42A8-BC81-095434D0CE7B}"/>
              </a:ext>
            </a:extLst>
          </p:cNvPr>
          <p:cNvSpPr>
            <a:spLocks noGrp="1" noRot="1" noMove="1" noResize="1" noEditPoints="1" noAdjustHandles="1" noChangeArrowheads="1" noChangeShapeType="1"/>
          </p:cNvSpPr>
          <p:nvPr>
            <p:ph type="sldNum" sz="quarter" idx="20"/>
          </p:nvPr>
        </p:nvSpPr>
        <p:spPr/>
        <p:txBody>
          <a:bodyPr/>
          <a:lstStyle/>
          <a:p>
            <a:fld id="{941CDEBD-16F1-41F0-8F30-3311B475174D}" type="slidenum">
              <a:rPr lang="en-US" smtClean="0"/>
              <a:pPr/>
              <a:t>‹#›</a:t>
            </a:fld>
            <a:endParaRPr lang="en-US"/>
          </a:p>
        </p:txBody>
      </p:sp>
      <p:cxnSp>
        <p:nvCxnSpPr>
          <p:cNvPr id="12" name="Straight Connector 11">
            <a:extLst>
              <a:ext uri="{FF2B5EF4-FFF2-40B4-BE49-F238E27FC236}">
                <a16:creationId xmlns:a16="http://schemas.microsoft.com/office/drawing/2014/main" id="{A12AFD75-58FB-DE64-F21B-4BF23BDC4AA8}"/>
              </a:ext>
            </a:extLst>
          </p:cNvPr>
          <p:cNvCxnSpPr>
            <a:cxnSpLocks noGrp="1" noRot="1" noMove="1" noResize="1" noEditPoints="1" noAdjustHandles="1" noChangeArrowheads="1" noChangeShapeType="1"/>
          </p:cNvCxnSpPr>
          <p:nvPr userDrawn="1"/>
        </p:nvCxnSpPr>
        <p:spPr>
          <a:xfrm>
            <a:off x="0" y="6306722"/>
            <a:ext cx="121920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E35F2EE2-0765-4E65-8E8A-637930F0BEB9}"/>
              </a:ext>
            </a:extLst>
          </p:cNvPr>
          <p:cNvSpPr>
            <a:spLocks noGrp="1"/>
          </p:cNvSpPr>
          <p:nvPr>
            <p:ph type="body" sz="quarter" idx="21" hasCustomPrompt="1"/>
          </p:nvPr>
        </p:nvSpPr>
        <p:spPr>
          <a:xfrm>
            <a:off x="457200" y="1990725"/>
            <a:ext cx="5121275" cy="3556000"/>
          </a:xfrm>
        </p:spPr>
        <p:txBody>
          <a:bodyPr lIns="0" tIns="0" rIns="0" bIns="0" anchor="b"/>
          <a:lstStyle>
            <a:lvl1pPr marL="0" indent="0">
              <a:lnSpc>
                <a:spcPct val="100000"/>
              </a:lnSpc>
              <a:spcBef>
                <a:spcPts val="600"/>
              </a:spcBef>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 </a:t>
            </a:r>
          </a:p>
        </p:txBody>
      </p:sp>
      <p:sp>
        <p:nvSpPr>
          <p:cNvPr id="10" name="Text Placeholder 9">
            <a:extLst>
              <a:ext uri="{FF2B5EF4-FFF2-40B4-BE49-F238E27FC236}">
                <a16:creationId xmlns:a16="http://schemas.microsoft.com/office/drawing/2014/main" id="{9ACE84CA-522C-4F7D-9511-FEBCDF17EFB2}"/>
              </a:ext>
            </a:extLst>
          </p:cNvPr>
          <p:cNvSpPr>
            <a:spLocks noGrp="1"/>
          </p:cNvSpPr>
          <p:nvPr>
            <p:ph type="body" sz="quarter" idx="52"/>
          </p:nvPr>
        </p:nvSpPr>
        <p:spPr>
          <a:xfrm>
            <a:off x="457199" y="977900"/>
            <a:ext cx="5491655" cy="339800"/>
          </a:xfrm>
        </p:spPr>
        <p:txBody>
          <a:bodyPr/>
          <a:lstStyle>
            <a:lvl1pPr marL="0" indent="0">
              <a:spcBef>
                <a:spcPts val="600"/>
              </a:spcBef>
              <a:buNone/>
              <a:defRPr sz="2000"/>
            </a:lvl1pPr>
          </a:lstStyle>
          <a:p>
            <a:pPr lvl="0"/>
            <a:r>
              <a:rPr lang="en-US"/>
              <a:t>Click to edit Master text styles</a:t>
            </a:r>
          </a:p>
        </p:txBody>
      </p:sp>
    </p:spTree>
    <p:extLst>
      <p:ext uri="{BB962C8B-B14F-4D97-AF65-F5344CB8AC3E}">
        <p14:creationId xmlns:p14="http://schemas.microsoft.com/office/powerpoint/2010/main" val="37071937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and Copy R Dar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9E16F-2A4F-C6FE-9A36-54F2867D9445}"/>
              </a:ext>
            </a:extLst>
          </p:cNvPr>
          <p:cNvSpPr>
            <a:spLocks noGrp="1" noRot="1" noMove="1" noResize="1" noEditPoints="1" noAdjustHandles="1" noChangeArrowheads="1" noChangeShapeType="1"/>
          </p:cNvSpPr>
          <p:nvPr>
            <p:ph type="title" hasCustomPrompt="1"/>
          </p:nvPr>
        </p:nvSpPr>
        <p:spPr>
          <a:xfrm>
            <a:off x="457200" y="457200"/>
            <a:ext cx="5120640" cy="521208"/>
          </a:xfrm>
        </p:spPr>
        <p:txBody>
          <a:bodyPr lIns="0" tIns="0" rIns="0" bIns="0" anchor="t">
            <a:noAutofit/>
          </a:bodyPr>
          <a:lstStyle>
            <a:lvl1pPr algn="l">
              <a:defRPr sz="3600">
                <a:solidFill>
                  <a:schemeClr val="bg1"/>
                </a:solidFill>
              </a:defRPr>
            </a:lvl1pPr>
          </a:lstStyle>
          <a:p>
            <a:r>
              <a:rPr lang="en-US"/>
              <a:t>Headline Goes Here</a:t>
            </a:r>
          </a:p>
        </p:txBody>
      </p:sp>
      <p:pic>
        <p:nvPicPr>
          <p:cNvPr id="9" name="Picture 8">
            <a:extLst>
              <a:ext uri="{FF2B5EF4-FFF2-40B4-BE49-F238E27FC236}">
                <a16:creationId xmlns:a16="http://schemas.microsoft.com/office/drawing/2014/main" id="{D7697D74-4A72-3295-06B0-464C199C735A}"/>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572461" y="6465130"/>
            <a:ext cx="914400" cy="231820"/>
          </a:xfrm>
          <a:prstGeom prst="rect">
            <a:avLst/>
          </a:prstGeom>
        </p:spPr>
      </p:pic>
      <p:sp>
        <p:nvSpPr>
          <p:cNvPr id="13" name="Picture Placeholder 12">
            <a:extLst>
              <a:ext uri="{FF2B5EF4-FFF2-40B4-BE49-F238E27FC236}">
                <a16:creationId xmlns:a16="http://schemas.microsoft.com/office/drawing/2014/main" id="{BB922716-3A7B-C8AB-8C99-B043F0875A1D}"/>
              </a:ext>
            </a:extLst>
          </p:cNvPr>
          <p:cNvSpPr>
            <a:spLocks noGrp="1"/>
          </p:cNvSpPr>
          <p:nvPr>
            <p:ph type="pic" sz="quarter" idx="17"/>
          </p:nvPr>
        </p:nvSpPr>
        <p:spPr>
          <a:xfrm>
            <a:off x="6141720" y="0"/>
            <a:ext cx="6049963" cy="6307137"/>
          </a:xfrm>
          <a:solidFill>
            <a:schemeClr val="accent4">
              <a:lumMod val="20000"/>
              <a:lumOff val="80000"/>
            </a:schemeClr>
          </a:solidFill>
        </p:spPr>
        <p:txBody>
          <a:bodyPr/>
          <a:lstStyle>
            <a:lvl1pPr marL="0" indent="0">
              <a:buNone/>
              <a:defRPr>
                <a:solidFill>
                  <a:schemeClr val="bg1"/>
                </a:solidFill>
              </a:defRPr>
            </a:lvl1pPr>
          </a:lstStyle>
          <a:p>
            <a:endParaRPr lang="en-US"/>
          </a:p>
        </p:txBody>
      </p:sp>
      <p:cxnSp>
        <p:nvCxnSpPr>
          <p:cNvPr id="12" name="Straight Connector 11">
            <a:extLst>
              <a:ext uri="{FF2B5EF4-FFF2-40B4-BE49-F238E27FC236}">
                <a16:creationId xmlns:a16="http://schemas.microsoft.com/office/drawing/2014/main" id="{A12AFD75-58FB-DE64-F21B-4BF23BDC4AA8}"/>
              </a:ext>
            </a:extLst>
          </p:cNvPr>
          <p:cNvCxnSpPr>
            <a:cxnSpLocks noGrp="1" noRot="1" noMove="1" noResize="1" noEditPoints="1" noAdjustHandles="1" noChangeArrowheads="1" noChangeShapeType="1"/>
          </p:cNvCxnSpPr>
          <p:nvPr userDrawn="1"/>
        </p:nvCxnSpPr>
        <p:spPr>
          <a:xfrm>
            <a:off x="0" y="6306722"/>
            <a:ext cx="121920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F086D9A0-9F53-475B-A83C-5EC1C33708F5}"/>
              </a:ext>
            </a:extLst>
          </p:cNvPr>
          <p:cNvSpPr>
            <a:spLocks noGrp="1" noRot="1" noMove="1" noResize="1" noEditPoints="1" noAdjustHandles="1" noChangeArrowheads="1" noChangeShapeType="1"/>
          </p:cNvSpPr>
          <p:nvPr>
            <p:ph type="dt" sz="half" idx="18"/>
          </p:nvPr>
        </p:nvSpPr>
        <p:spPr/>
        <p:txBody>
          <a:bodyPr/>
          <a:lstStyle>
            <a:lvl1pPr>
              <a:defRPr>
                <a:solidFill>
                  <a:schemeClr val="bg1"/>
                </a:solidFill>
              </a:defRPr>
            </a:lvl1pPr>
          </a:lstStyle>
          <a:p>
            <a:fld id="{8663784C-8C7D-4F13-A806-A43FDACD72B1}" type="datetime4">
              <a:rPr lang="en-US" smtClean="0"/>
              <a:t>January 5, 2024</a:t>
            </a:fld>
            <a:endParaRPr lang="en-US"/>
          </a:p>
        </p:txBody>
      </p:sp>
      <p:sp>
        <p:nvSpPr>
          <p:cNvPr id="4" name="Footer Placeholder 3">
            <a:extLst>
              <a:ext uri="{FF2B5EF4-FFF2-40B4-BE49-F238E27FC236}">
                <a16:creationId xmlns:a16="http://schemas.microsoft.com/office/drawing/2014/main" id="{B6100067-B625-4B4C-BDB4-7C958DDB919C}"/>
              </a:ext>
            </a:extLst>
          </p:cNvPr>
          <p:cNvSpPr>
            <a:spLocks noGrp="1" noRot="1" noMove="1" noResize="1" noEditPoints="1" noAdjustHandles="1" noChangeArrowheads="1" noChangeShapeType="1"/>
          </p:cNvSpPr>
          <p:nvPr>
            <p:ph type="ftr" sz="quarter" idx="19"/>
          </p:nvPr>
        </p:nvSpPr>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256A9DA7-44BE-44AD-92B4-49459335C56E}"/>
              </a:ext>
            </a:extLst>
          </p:cNvPr>
          <p:cNvSpPr>
            <a:spLocks noGrp="1" noRot="1" noMove="1" noResize="1" noEditPoints="1" noAdjustHandles="1" noChangeArrowheads="1" noChangeShapeType="1"/>
          </p:cNvSpPr>
          <p:nvPr>
            <p:ph type="sldNum" sz="quarter" idx="20"/>
          </p:nvPr>
        </p:nvSpPr>
        <p:spPr/>
        <p:txBody>
          <a:bodyPr/>
          <a:lstStyle>
            <a:lvl1pPr>
              <a:defRPr>
                <a:solidFill>
                  <a:schemeClr val="bg1"/>
                </a:solidFill>
              </a:defRPr>
            </a:lvl1pPr>
          </a:lstStyle>
          <a:p>
            <a:fld id="{941CDEBD-16F1-41F0-8F30-3311B475174D}" type="slidenum">
              <a:rPr lang="en-US" smtClean="0"/>
              <a:pPr/>
              <a:t>‹#›</a:t>
            </a:fld>
            <a:endParaRPr lang="en-US"/>
          </a:p>
        </p:txBody>
      </p:sp>
      <p:sp>
        <p:nvSpPr>
          <p:cNvPr id="15" name="Text Placeholder 14">
            <a:extLst>
              <a:ext uri="{FF2B5EF4-FFF2-40B4-BE49-F238E27FC236}">
                <a16:creationId xmlns:a16="http://schemas.microsoft.com/office/drawing/2014/main" id="{84664235-5034-4B9E-AA80-C26ABB4B2488}"/>
              </a:ext>
            </a:extLst>
          </p:cNvPr>
          <p:cNvSpPr>
            <a:spLocks noGrp="1"/>
          </p:cNvSpPr>
          <p:nvPr>
            <p:ph type="body" sz="quarter" idx="21" hasCustomPrompt="1"/>
          </p:nvPr>
        </p:nvSpPr>
        <p:spPr>
          <a:xfrm>
            <a:off x="457200" y="1990725"/>
            <a:ext cx="5121275" cy="3556000"/>
          </a:xfrm>
        </p:spPr>
        <p:txBody>
          <a:bodyPr lIns="0" tIns="0" rIns="0" bIns="0" anchor="b"/>
          <a:lstStyle>
            <a:lvl1pPr marL="0" indent="0">
              <a:lnSpc>
                <a:spcPct val="100000"/>
              </a:lnSpc>
              <a:spcBef>
                <a:spcPts val="600"/>
              </a:spcBef>
              <a:buNone/>
              <a:defRPr sz="14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 </a:t>
            </a:r>
          </a:p>
        </p:txBody>
      </p:sp>
      <p:sp>
        <p:nvSpPr>
          <p:cNvPr id="10" name="Text Placeholder 9">
            <a:extLst>
              <a:ext uri="{FF2B5EF4-FFF2-40B4-BE49-F238E27FC236}">
                <a16:creationId xmlns:a16="http://schemas.microsoft.com/office/drawing/2014/main" id="{214D9453-9F73-44C9-AC33-4D192989CB24}"/>
              </a:ext>
            </a:extLst>
          </p:cNvPr>
          <p:cNvSpPr>
            <a:spLocks noGrp="1"/>
          </p:cNvSpPr>
          <p:nvPr>
            <p:ph type="body" sz="quarter" idx="52"/>
          </p:nvPr>
        </p:nvSpPr>
        <p:spPr>
          <a:xfrm>
            <a:off x="457200" y="977900"/>
            <a:ext cx="5120640" cy="339800"/>
          </a:xfrm>
        </p:spPr>
        <p:txBody>
          <a:bodyPr/>
          <a:lstStyle>
            <a:lvl1pPr marL="0" indent="0">
              <a:spcBef>
                <a:spcPts val="600"/>
              </a:spcBef>
              <a:buNone/>
              <a:defRPr sz="20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40758926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  With 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7697D74-4A72-3295-06B0-464C199C735A}"/>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572459" y="6465130"/>
            <a:ext cx="914400" cy="231819"/>
          </a:xfrm>
          <a:prstGeom prst="rect">
            <a:avLst/>
          </a:prstGeom>
        </p:spPr>
      </p:pic>
      <p:cxnSp>
        <p:nvCxnSpPr>
          <p:cNvPr id="12" name="Straight Connector 11">
            <a:extLst>
              <a:ext uri="{FF2B5EF4-FFF2-40B4-BE49-F238E27FC236}">
                <a16:creationId xmlns:a16="http://schemas.microsoft.com/office/drawing/2014/main" id="{A12AFD75-58FB-DE64-F21B-4BF23BDC4AA8}"/>
              </a:ext>
            </a:extLst>
          </p:cNvPr>
          <p:cNvCxnSpPr>
            <a:cxnSpLocks noGrp="1" noRot="1" noMove="1" noResize="1" noEditPoints="1" noAdjustHandles="1" noChangeArrowheads="1" noChangeShapeType="1"/>
          </p:cNvCxnSpPr>
          <p:nvPr userDrawn="1"/>
        </p:nvCxnSpPr>
        <p:spPr>
          <a:xfrm>
            <a:off x="0" y="6306722"/>
            <a:ext cx="121920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FACD92B9-C1DF-4E61-85A8-795283984D5D}"/>
              </a:ext>
            </a:extLst>
          </p:cNvPr>
          <p:cNvSpPr>
            <a:spLocks noGrp="1" noRot="1" noMove="1" noResize="1" noEditPoints="1" noAdjustHandles="1" noChangeArrowheads="1" noChangeShapeType="1"/>
          </p:cNvSpPr>
          <p:nvPr>
            <p:ph type="dt" sz="half" idx="10"/>
          </p:nvPr>
        </p:nvSpPr>
        <p:spPr/>
        <p:txBody>
          <a:bodyPr/>
          <a:lstStyle/>
          <a:p>
            <a:fld id="{9099BBE8-A162-4207-8D38-8E3E8DDFD466}" type="datetime4">
              <a:rPr lang="en-US" smtClean="0"/>
              <a:t>January 5, 2024</a:t>
            </a:fld>
            <a:endParaRPr lang="en-US"/>
          </a:p>
        </p:txBody>
      </p:sp>
      <p:sp>
        <p:nvSpPr>
          <p:cNvPr id="3" name="Footer Placeholder 2">
            <a:extLst>
              <a:ext uri="{FF2B5EF4-FFF2-40B4-BE49-F238E27FC236}">
                <a16:creationId xmlns:a16="http://schemas.microsoft.com/office/drawing/2014/main" id="{E99FCDD9-E6F6-421F-9EFC-2DEB603AAC9D}"/>
              </a:ext>
            </a:extLst>
          </p:cNvPr>
          <p:cNvSpPr>
            <a:spLocks noGrp="1" noRot="1" noMove="1" noResize="1" noEditPoints="1" noAdjustHandles="1" noChangeArrowheads="1" noChangeShapeType="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697A12-4542-461A-B5FE-6BA5AB4D4A0F}"/>
              </a:ext>
            </a:extLst>
          </p:cNvPr>
          <p:cNvSpPr>
            <a:spLocks noGrp="1" noRot="1" noMove="1" noResize="1" noEditPoints="1" noAdjustHandles="1" noChangeArrowheads="1" noChangeShapeType="1"/>
          </p:cNvSpPr>
          <p:nvPr>
            <p:ph type="sldNum" sz="quarter" idx="12"/>
          </p:nvPr>
        </p:nvSpPr>
        <p:spPr/>
        <p:txBody>
          <a:bodyPr/>
          <a:lstStyle/>
          <a:p>
            <a:fld id="{941CDEBD-16F1-41F0-8F30-3311B475174D}" type="slidenum">
              <a:rPr lang="en-US" smtClean="0"/>
              <a:pPr/>
              <a:t>‹#›</a:t>
            </a:fld>
            <a:endParaRPr lang="en-US"/>
          </a:p>
        </p:txBody>
      </p:sp>
    </p:spTree>
    <p:extLst>
      <p:ext uri="{BB962C8B-B14F-4D97-AF65-F5344CB8AC3E}">
        <p14:creationId xmlns:p14="http://schemas.microsoft.com/office/powerpoint/2010/main" val="11723454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  With Proposal Disclaim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7697D74-4A72-3295-06B0-464C199C735A}"/>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572459" y="6465130"/>
            <a:ext cx="914400" cy="231819"/>
          </a:xfrm>
          <a:prstGeom prst="rect">
            <a:avLst/>
          </a:prstGeom>
        </p:spPr>
      </p:pic>
      <p:cxnSp>
        <p:nvCxnSpPr>
          <p:cNvPr id="12" name="Straight Connector 11">
            <a:extLst>
              <a:ext uri="{FF2B5EF4-FFF2-40B4-BE49-F238E27FC236}">
                <a16:creationId xmlns:a16="http://schemas.microsoft.com/office/drawing/2014/main" id="{A12AFD75-58FB-DE64-F21B-4BF23BDC4AA8}"/>
              </a:ext>
            </a:extLst>
          </p:cNvPr>
          <p:cNvCxnSpPr>
            <a:cxnSpLocks noGrp="1" noRot="1" noMove="1" noResize="1" noEditPoints="1" noAdjustHandles="1" noChangeArrowheads="1" noChangeShapeType="1"/>
          </p:cNvCxnSpPr>
          <p:nvPr userDrawn="1"/>
        </p:nvCxnSpPr>
        <p:spPr>
          <a:xfrm>
            <a:off x="0" y="6306722"/>
            <a:ext cx="121920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FACD92B9-C1DF-4E61-85A8-795283984D5D}"/>
              </a:ext>
            </a:extLst>
          </p:cNvPr>
          <p:cNvSpPr>
            <a:spLocks noGrp="1" noRot="1" noMove="1" noResize="1" noEditPoints="1" noAdjustHandles="1" noChangeArrowheads="1" noChangeShapeType="1"/>
          </p:cNvSpPr>
          <p:nvPr>
            <p:ph type="dt" sz="half" idx="10"/>
          </p:nvPr>
        </p:nvSpPr>
        <p:spPr/>
        <p:txBody>
          <a:bodyPr/>
          <a:lstStyle/>
          <a:p>
            <a:fld id="{B216D4D2-F3D8-4271-B698-8B9306D8AF84}" type="datetime4">
              <a:rPr lang="en-US" smtClean="0"/>
              <a:t>January 5, 2024</a:t>
            </a:fld>
            <a:endParaRPr lang="en-US"/>
          </a:p>
        </p:txBody>
      </p:sp>
      <p:sp>
        <p:nvSpPr>
          <p:cNvPr id="3" name="Footer Placeholder 2">
            <a:extLst>
              <a:ext uri="{FF2B5EF4-FFF2-40B4-BE49-F238E27FC236}">
                <a16:creationId xmlns:a16="http://schemas.microsoft.com/office/drawing/2014/main" id="{E99FCDD9-E6F6-421F-9EFC-2DEB603AAC9D}"/>
              </a:ext>
            </a:extLst>
          </p:cNvPr>
          <p:cNvSpPr>
            <a:spLocks noGrp="1" noRot="1" noMove="1" noResize="1" noEditPoints="1" noAdjustHandles="1" noChangeArrowheads="1" noChangeShapeType="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697A12-4542-461A-B5FE-6BA5AB4D4A0F}"/>
              </a:ext>
            </a:extLst>
          </p:cNvPr>
          <p:cNvSpPr>
            <a:spLocks noGrp="1" noRot="1" noMove="1" noResize="1" noEditPoints="1" noAdjustHandles="1" noChangeArrowheads="1" noChangeShapeType="1"/>
          </p:cNvSpPr>
          <p:nvPr>
            <p:ph type="sldNum" sz="quarter" idx="12"/>
          </p:nvPr>
        </p:nvSpPr>
        <p:spPr/>
        <p:txBody>
          <a:bodyPr/>
          <a:lstStyle/>
          <a:p>
            <a:fld id="{941CDEBD-16F1-41F0-8F30-3311B475174D}" type="slidenum">
              <a:rPr lang="en-US" smtClean="0"/>
              <a:pPr/>
              <a:t>‹#›</a:t>
            </a:fld>
            <a:endParaRPr lang="en-US"/>
          </a:p>
        </p:txBody>
      </p:sp>
      <p:sp>
        <p:nvSpPr>
          <p:cNvPr id="10" name="TextBox 9">
            <a:extLst>
              <a:ext uri="{FF2B5EF4-FFF2-40B4-BE49-F238E27FC236}">
                <a16:creationId xmlns:a16="http://schemas.microsoft.com/office/drawing/2014/main" id="{5737BD7D-F3E9-EB94-8E58-7B5969BB3F9D}"/>
              </a:ext>
            </a:extLst>
          </p:cNvPr>
          <p:cNvSpPr txBox="1">
            <a:spLocks/>
          </p:cNvSpPr>
          <p:nvPr userDrawn="1"/>
        </p:nvSpPr>
        <p:spPr>
          <a:xfrm>
            <a:off x="1692925" y="5911095"/>
            <a:ext cx="8806150" cy="368300"/>
          </a:xfrm>
          <a:prstGeom prst="rect">
            <a:avLst/>
          </a:prstGeom>
          <a:noFill/>
        </p:spPr>
        <p:txBody>
          <a:bodyPr wrap="square" lIns="0" tIns="0" rIns="0" bIns="0" rtlCol="0" anchor="t">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©2023 </a:t>
            </a:r>
            <a:r>
              <a:rPr kumimoji="0" lang="en-US" sz="8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Guidehouse</a:t>
            </a:r>
            <a:r>
              <a:rPr kumimoji="0" lang="en-US" sz="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Inc. All rights reserved. This proposal contains </a:t>
            </a:r>
            <a:r>
              <a:rPr kumimoji="0" lang="en-US" sz="8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Guidehouse</a:t>
            </a:r>
            <a:r>
              <a:rPr kumimoji="0" lang="en-US" sz="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proprietary and confidential information, and shall not be disclosed outside the recipient’s company or duplicated, used or disclosed, by the recipient for any purpose other than to evaluate this proposal. Any other use or disclosure without the express written permission of </a:t>
            </a:r>
            <a:r>
              <a:rPr kumimoji="0" lang="en-US" sz="8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Guidehouse</a:t>
            </a:r>
            <a:r>
              <a:rPr kumimoji="0" lang="en-US" sz="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is prohibited.</a:t>
            </a:r>
          </a:p>
        </p:txBody>
      </p:sp>
    </p:spTree>
    <p:extLst>
      <p:ext uri="{BB962C8B-B14F-4D97-AF65-F5344CB8AC3E}">
        <p14:creationId xmlns:p14="http://schemas.microsoft.com/office/powerpoint/2010/main" val="30640222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18796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le_top image">
    <p:spTree>
      <p:nvGrpSpPr>
        <p:cNvPr id="1" name=""/>
        <p:cNvGrpSpPr/>
        <p:nvPr/>
      </p:nvGrpSpPr>
      <p:grpSpPr>
        <a:xfrm>
          <a:off x="0" y="0"/>
          <a:ext cx="0" cy="0"/>
          <a:chOff x="0" y="0"/>
          <a:chExt cx="0" cy="0"/>
        </a:xfrm>
      </p:grpSpPr>
      <p:pic>
        <p:nvPicPr>
          <p:cNvPr id="12" name="Picture 11" descr="Background pattern&#10;&#10;Description automatically generated">
            <a:extLst>
              <a:ext uri="{FF2B5EF4-FFF2-40B4-BE49-F238E27FC236}">
                <a16:creationId xmlns:a16="http://schemas.microsoft.com/office/drawing/2014/main" id="{C6E21792-66CB-704B-80A1-E87D7DEF5FAD}"/>
              </a:ext>
            </a:extLst>
          </p:cNvPr>
          <p:cNvPicPr>
            <a:picLocks noChangeAspect="1"/>
          </p:cNvPicPr>
          <p:nvPr/>
        </p:nvPicPr>
        <p:blipFill rotWithShape="1">
          <a:blip r:embed="rId2" cstate="print">
            <a:alphaModFix amt="35000"/>
            <a:extLst>
              <a:ext uri="{28A0092B-C50C-407E-A947-70E740481C1C}">
                <a14:useLocalDpi xmlns:a14="http://schemas.microsoft.com/office/drawing/2010/main"/>
              </a:ext>
            </a:extLst>
          </a:blip>
          <a:srcRect b="1"/>
          <a:stretch/>
        </p:blipFill>
        <p:spPr>
          <a:xfrm>
            <a:off x="0" y="0"/>
            <a:ext cx="12192000" cy="3914078"/>
          </a:xfrm>
          <a:prstGeom prst="rect">
            <a:avLst/>
          </a:prstGeom>
        </p:spPr>
      </p:pic>
      <p:sp>
        <p:nvSpPr>
          <p:cNvPr id="13" name="Slide Number Placeholder 5">
            <a:extLst>
              <a:ext uri="{FF2B5EF4-FFF2-40B4-BE49-F238E27FC236}">
                <a16:creationId xmlns:a16="http://schemas.microsoft.com/office/drawing/2014/main" id="{9E95BF9F-6BBB-1C46-ABAB-60CCBB47FEEB}"/>
              </a:ext>
            </a:extLst>
          </p:cNvPr>
          <p:cNvSpPr>
            <a:spLocks noGrp="1"/>
          </p:cNvSpPr>
          <p:nvPr>
            <p:ph type="sldNum" sz="quarter" idx="4"/>
          </p:nvPr>
        </p:nvSpPr>
        <p:spPr>
          <a:xfrm>
            <a:off x="9189720" y="6352542"/>
            <a:ext cx="2743200" cy="365125"/>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fld id="{74FF1622-8342-4547-97A2-32A778486B47}" type="slidenum">
              <a:rPr lang="en-US" smtClean="0"/>
              <a:pPr/>
              <a:t>‹#›</a:t>
            </a:fld>
            <a:endParaRPr lang="en-US"/>
          </a:p>
        </p:txBody>
      </p:sp>
      <p:pic>
        <p:nvPicPr>
          <p:cNvPr id="11" name="Picture 10" descr="Icon&#10;&#10;Description automatically generated with medium confidence">
            <a:extLst>
              <a:ext uri="{FF2B5EF4-FFF2-40B4-BE49-F238E27FC236}">
                <a16:creationId xmlns:a16="http://schemas.microsoft.com/office/drawing/2014/main" id="{6D297248-7559-6E46-A829-CB2B2B12294E}"/>
              </a:ext>
            </a:extLst>
          </p:cNvPr>
          <p:cNvPicPr>
            <a:picLocks noChangeAspect="1"/>
          </p:cNvPicPr>
          <p:nvPr/>
        </p:nvPicPr>
        <p:blipFill>
          <a:blip r:embed="rId3"/>
          <a:stretch>
            <a:fillRect/>
          </a:stretch>
        </p:blipFill>
        <p:spPr>
          <a:xfrm>
            <a:off x="365565" y="6354768"/>
            <a:ext cx="2138848" cy="298586"/>
          </a:xfrm>
          <a:prstGeom prst="rect">
            <a:avLst/>
          </a:prstGeom>
        </p:spPr>
      </p:pic>
      <p:sp>
        <p:nvSpPr>
          <p:cNvPr id="17" name="Title 1">
            <a:extLst>
              <a:ext uri="{FF2B5EF4-FFF2-40B4-BE49-F238E27FC236}">
                <a16:creationId xmlns:a16="http://schemas.microsoft.com/office/drawing/2014/main" id="{0B09A5AD-9DA0-3E43-ACD4-B9652821FAAC}"/>
              </a:ext>
            </a:extLst>
          </p:cNvPr>
          <p:cNvSpPr>
            <a:spLocks noGrp="1"/>
          </p:cNvSpPr>
          <p:nvPr>
            <p:ph type="title"/>
          </p:nvPr>
        </p:nvSpPr>
        <p:spPr>
          <a:xfrm>
            <a:off x="768931" y="447885"/>
            <a:ext cx="10654130" cy="857568"/>
          </a:xfrm>
        </p:spPr>
        <p:txBody>
          <a:bodyPr>
            <a:noAutofit/>
          </a:bodyPr>
          <a:lstStyle>
            <a:lvl1pPr>
              <a:defRPr sz="3400">
                <a:solidFill>
                  <a:schemeClr val="tx1"/>
                </a:solidFill>
              </a:defRPr>
            </a:lvl1pPr>
          </a:lstStyle>
          <a:p>
            <a:r>
              <a:rPr lang="en-US"/>
              <a:t>Click to edit Master title style</a:t>
            </a:r>
          </a:p>
        </p:txBody>
      </p:sp>
    </p:spTree>
    <p:extLst>
      <p:ext uri="{BB962C8B-B14F-4D97-AF65-F5344CB8AC3E}">
        <p14:creationId xmlns:p14="http://schemas.microsoft.com/office/powerpoint/2010/main" val="25621496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Content Slide with Subtitle">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D2599578-277D-5B4A-AA6D-DAD974023B2D}"/>
              </a:ext>
            </a:extLst>
          </p:cNvPr>
          <p:cNvPicPr>
            <a:picLocks noChangeAspect="1"/>
          </p:cNvPicPr>
          <p:nvPr userDrawn="1"/>
        </p:nvPicPr>
        <p:blipFill rotWithShape="1">
          <a:blip r:embed="rId2" cstate="print">
            <a:alphaModFix amt="35000"/>
            <a:extLst>
              <a:ext uri="{28A0092B-C50C-407E-A947-70E740481C1C}">
                <a14:useLocalDpi xmlns:a14="http://schemas.microsoft.com/office/drawing/2010/main"/>
              </a:ext>
            </a:extLst>
          </a:blip>
          <a:srcRect b="1"/>
          <a:stretch/>
        </p:blipFill>
        <p:spPr>
          <a:xfrm>
            <a:off x="0" y="0"/>
            <a:ext cx="12192000" cy="3914078"/>
          </a:xfrm>
          <a:prstGeom prst="rect">
            <a:avLst/>
          </a:prstGeom>
        </p:spPr>
      </p:pic>
      <p:sp>
        <p:nvSpPr>
          <p:cNvPr id="7" name="TextBox 6">
            <a:extLst>
              <a:ext uri="{FF2B5EF4-FFF2-40B4-BE49-F238E27FC236}">
                <a16:creationId xmlns:a16="http://schemas.microsoft.com/office/drawing/2014/main" id="{0B7482F4-DBAB-2549-B24D-FF7DADAFCDE8}"/>
              </a:ext>
            </a:extLst>
          </p:cNvPr>
          <p:cNvSpPr txBox="1"/>
          <p:nvPr userDrawn="1"/>
        </p:nvSpPr>
        <p:spPr>
          <a:xfrm>
            <a:off x="1656081" y="711200"/>
            <a:ext cx="184731" cy="369332"/>
          </a:xfrm>
          <a:prstGeom prst="rect">
            <a:avLst/>
          </a:prstGeom>
          <a:noFill/>
        </p:spPr>
        <p:txBody>
          <a:bodyPr wrap="none" rtlCol="0">
            <a:spAutoFit/>
          </a:bodyPr>
          <a:lstStyle/>
          <a:p>
            <a:endParaRPr lang="en-US" sz="1800"/>
          </a:p>
        </p:txBody>
      </p:sp>
      <p:sp>
        <p:nvSpPr>
          <p:cNvPr id="11" name="Slide Number Placeholder 5">
            <a:extLst>
              <a:ext uri="{FF2B5EF4-FFF2-40B4-BE49-F238E27FC236}">
                <a16:creationId xmlns:a16="http://schemas.microsoft.com/office/drawing/2014/main" id="{610DDB9C-EB45-3845-9567-B64F926544D2}"/>
              </a:ext>
            </a:extLst>
          </p:cNvPr>
          <p:cNvSpPr>
            <a:spLocks noGrp="1"/>
          </p:cNvSpPr>
          <p:nvPr>
            <p:ph type="sldNum" sz="quarter" idx="4"/>
          </p:nvPr>
        </p:nvSpPr>
        <p:spPr>
          <a:xfrm>
            <a:off x="9189720" y="6352542"/>
            <a:ext cx="27432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fld id="{74FF1622-8342-4547-97A2-32A778486B47}" type="slidenum">
              <a:rPr lang="en-US" smtClean="0"/>
              <a:pPr/>
              <a:t>‹#›</a:t>
            </a:fld>
            <a:endParaRPr lang="en-US"/>
          </a:p>
        </p:txBody>
      </p:sp>
      <p:pic>
        <p:nvPicPr>
          <p:cNvPr id="13" name="Picture 12" descr="Icon&#10;&#10;Description automatically generated with medium confidence">
            <a:extLst>
              <a:ext uri="{FF2B5EF4-FFF2-40B4-BE49-F238E27FC236}">
                <a16:creationId xmlns:a16="http://schemas.microsoft.com/office/drawing/2014/main" id="{4D927984-BC65-4C4F-A121-EF1B1C0885D3}"/>
              </a:ext>
            </a:extLst>
          </p:cNvPr>
          <p:cNvPicPr>
            <a:picLocks noChangeAspect="1"/>
          </p:cNvPicPr>
          <p:nvPr userDrawn="1"/>
        </p:nvPicPr>
        <p:blipFill>
          <a:blip r:embed="rId3"/>
          <a:stretch>
            <a:fillRect/>
          </a:stretch>
        </p:blipFill>
        <p:spPr>
          <a:xfrm>
            <a:off x="365565" y="6354768"/>
            <a:ext cx="2138848" cy="298586"/>
          </a:xfrm>
          <a:prstGeom prst="rect">
            <a:avLst/>
          </a:prstGeom>
        </p:spPr>
      </p:pic>
      <p:sp>
        <p:nvSpPr>
          <p:cNvPr id="14" name="Date Placeholder 3">
            <a:extLst>
              <a:ext uri="{FF2B5EF4-FFF2-40B4-BE49-F238E27FC236}">
                <a16:creationId xmlns:a16="http://schemas.microsoft.com/office/drawing/2014/main" id="{0F30E07E-7FB9-7445-BA14-44F3F56435E2}"/>
              </a:ext>
            </a:extLst>
          </p:cNvPr>
          <p:cNvSpPr>
            <a:spLocks noGrp="1"/>
          </p:cNvSpPr>
          <p:nvPr>
            <p:ph type="dt" sz="half" idx="2"/>
          </p:nvPr>
        </p:nvSpPr>
        <p:spPr>
          <a:xfrm>
            <a:off x="8610600" y="6352542"/>
            <a:ext cx="27432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fld id="{8FAA2052-65C8-214A-961B-75920B5D6DE0}" type="datetime4">
              <a:rPr lang="en-US" smtClean="0"/>
              <a:pPr/>
              <a:t>January 5, 2024</a:t>
            </a:fld>
            <a:endParaRPr lang="en-US"/>
          </a:p>
        </p:txBody>
      </p:sp>
      <p:sp>
        <p:nvSpPr>
          <p:cNvPr id="15" name="TextBox 14">
            <a:extLst>
              <a:ext uri="{FF2B5EF4-FFF2-40B4-BE49-F238E27FC236}">
                <a16:creationId xmlns:a16="http://schemas.microsoft.com/office/drawing/2014/main" id="{9A26D55F-3CFF-F14F-BE58-611E91503FE2}"/>
              </a:ext>
            </a:extLst>
          </p:cNvPr>
          <p:cNvSpPr txBox="1"/>
          <p:nvPr userDrawn="1"/>
        </p:nvSpPr>
        <p:spPr>
          <a:xfrm>
            <a:off x="1656081" y="711200"/>
            <a:ext cx="184731" cy="369332"/>
          </a:xfrm>
          <a:prstGeom prst="rect">
            <a:avLst/>
          </a:prstGeom>
          <a:noFill/>
        </p:spPr>
        <p:txBody>
          <a:bodyPr wrap="none" rtlCol="0">
            <a:spAutoFit/>
          </a:bodyPr>
          <a:lstStyle/>
          <a:p>
            <a:endParaRPr lang="en-US" sz="1800"/>
          </a:p>
        </p:txBody>
      </p:sp>
      <p:sp>
        <p:nvSpPr>
          <p:cNvPr id="16" name="Title 1">
            <a:extLst>
              <a:ext uri="{FF2B5EF4-FFF2-40B4-BE49-F238E27FC236}">
                <a16:creationId xmlns:a16="http://schemas.microsoft.com/office/drawing/2014/main" id="{36BCD15E-F9BE-8043-8E60-E5DD66E9642A}"/>
              </a:ext>
            </a:extLst>
          </p:cNvPr>
          <p:cNvSpPr>
            <a:spLocks noGrp="1"/>
          </p:cNvSpPr>
          <p:nvPr>
            <p:ph type="title"/>
          </p:nvPr>
        </p:nvSpPr>
        <p:spPr>
          <a:xfrm>
            <a:off x="768931" y="447885"/>
            <a:ext cx="10654130" cy="857568"/>
          </a:xfrm>
        </p:spPr>
        <p:txBody>
          <a:bodyPr>
            <a:normAutofit/>
          </a:bodyPr>
          <a:lstStyle>
            <a:lvl1pPr>
              <a:defRPr sz="3400">
                <a:solidFill>
                  <a:schemeClr val="tx1"/>
                </a:solidFill>
              </a:defRPr>
            </a:lvl1pPr>
          </a:lstStyle>
          <a:p>
            <a:r>
              <a:rPr lang="en-US"/>
              <a:t>Click to edit Master title style</a:t>
            </a:r>
          </a:p>
        </p:txBody>
      </p:sp>
      <p:sp>
        <p:nvSpPr>
          <p:cNvPr id="17" name="Content Placeholder 2">
            <a:extLst>
              <a:ext uri="{FF2B5EF4-FFF2-40B4-BE49-F238E27FC236}">
                <a16:creationId xmlns:a16="http://schemas.microsoft.com/office/drawing/2014/main" id="{BC339545-67C6-9345-934F-CF9CD928EEB0}"/>
              </a:ext>
            </a:extLst>
          </p:cNvPr>
          <p:cNvSpPr>
            <a:spLocks noGrp="1"/>
          </p:cNvSpPr>
          <p:nvPr>
            <p:ph idx="1"/>
          </p:nvPr>
        </p:nvSpPr>
        <p:spPr>
          <a:xfrm>
            <a:off x="768932" y="1812153"/>
            <a:ext cx="10654135" cy="4334646"/>
          </a:xfrm>
        </p:spPr>
        <p:txBody>
          <a:bodyPr/>
          <a:lstStyle>
            <a:lvl2pPr marL="685783" indent="-228594">
              <a:buFont typeface="Courier New" panose="02070309020205020404" pitchFamily="49" charset="0"/>
              <a:buChar char="o"/>
              <a:defRPr/>
            </a:lvl2pPr>
            <a:lvl3pPr marL="1142971" indent="-228594">
              <a:buFont typeface="System Font Regular"/>
              <a:buChar char="–"/>
              <a:defRPr/>
            </a:lvl3pPr>
            <a:lvl5pPr marL="2057349" indent="-228594">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F9599F7B-9F65-6244-B52B-FA45546124B7}"/>
              </a:ext>
            </a:extLst>
          </p:cNvPr>
          <p:cNvSpPr>
            <a:spLocks noGrp="1"/>
          </p:cNvSpPr>
          <p:nvPr>
            <p:ph type="body" idx="10" hasCustomPrompt="1"/>
          </p:nvPr>
        </p:nvSpPr>
        <p:spPr>
          <a:xfrm>
            <a:off x="768931" y="1328314"/>
            <a:ext cx="10654130" cy="483839"/>
          </a:xfrm>
        </p:spPr>
        <p:txBody>
          <a:bodyPr anchor="b">
            <a:normAutofit/>
          </a:bodyPr>
          <a:lstStyle>
            <a:lvl1pPr marL="0" indent="0">
              <a:buNone/>
              <a:defRPr sz="2600" b="1">
                <a:solidFill>
                  <a:srgbClr val="03647A"/>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Tree>
    <p:extLst>
      <p:ext uri="{BB962C8B-B14F-4D97-AF65-F5344CB8AC3E}">
        <p14:creationId xmlns:p14="http://schemas.microsoft.com/office/powerpoint/2010/main" val="1403674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E">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734B4CE1-3BD6-4234-8F7C-73C8D5EFDED0}" type="datetime5">
              <a:rPr lang="en-GB" smtClean="0"/>
              <a:t>5-Jan-24</a:t>
            </a:fld>
            <a:endParaRPr lang="en-US"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13" name="Background">
            <a:extLst>
              <a:ext uri="{FF2B5EF4-FFF2-40B4-BE49-F238E27FC236}">
                <a16:creationId xmlns:a16="http://schemas.microsoft.com/office/drawing/2014/main" id="{1099B21F-3FF4-4A40-A8F8-CC0F45DAE535}"/>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2" name="Title 1"/>
          <p:cNvSpPr>
            <a:spLocks noGrp="1"/>
          </p:cNvSpPr>
          <p:nvPr>
            <p:ph type="ctrTitle" hasCustomPrompt="1"/>
          </p:nvPr>
        </p:nvSpPr>
        <p:spPr>
          <a:xfrm>
            <a:off x="359999" y="1619250"/>
            <a:ext cx="11474811" cy="4538663"/>
          </a:xfrm>
          <a:solidFill>
            <a:srgbClr val="B9CCC3"/>
          </a:solidFill>
        </p:spPr>
        <p:txBody>
          <a:bodyPr lIns="684000" tIns="684000" rIns="6840000" bIns="1296000" anchor="b"/>
          <a:lstStyle>
            <a:lvl1pPr algn="l">
              <a:lnSpc>
                <a:spcPct val="95000"/>
              </a:lnSpc>
              <a:defRPr sz="3600">
                <a:solidFill>
                  <a:srgbClr val="004153"/>
                </a:solidFill>
              </a:defRPr>
            </a:lvl1pPr>
          </a:lstStyle>
          <a:p>
            <a:r>
              <a:rPr lang="en-US" dirty="0"/>
              <a:t>Click to add title</a:t>
            </a:r>
          </a:p>
        </p:txBody>
      </p:sp>
      <p:sp>
        <p:nvSpPr>
          <p:cNvPr id="3" name="Subtitle 2"/>
          <p:cNvSpPr>
            <a:spLocks noGrp="1"/>
          </p:cNvSpPr>
          <p:nvPr>
            <p:ph type="subTitle" idx="1" hasCustomPrompt="1"/>
          </p:nvPr>
        </p:nvSpPr>
        <p:spPr>
          <a:xfrm>
            <a:off x="357189" y="5164084"/>
            <a:ext cx="4568400" cy="608153"/>
          </a:xfrm>
        </p:spPr>
        <p:txBody>
          <a:bodyPr lIns="684000" rIns="684000"/>
          <a:lstStyle>
            <a:lvl1pPr marL="0" indent="0" algn="l">
              <a:spcBef>
                <a:spcPts val="0"/>
              </a:spcBef>
              <a:buFont typeface="Arial" panose="020B0604020202020204" pitchFamily="34" charset="0"/>
              <a:buChar char="​"/>
              <a:defRPr sz="1600" cap="all">
                <a:solidFill>
                  <a:srgbClr val="004153"/>
                </a:solidFill>
              </a:defRPr>
            </a:lvl1pPr>
            <a:lvl2pPr marL="0" indent="0" algn="l">
              <a:buFont typeface="Arial" panose="020B0604020202020204" pitchFamily="34" charset="0"/>
              <a:buNone/>
              <a:defRPr sz="1600" cap="all">
                <a:solidFill>
                  <a:schemeClr val="bg1"/>
                </a:solidFill>
              </a:defRPr>
            </a:lvl2pPr>
            <a:lvl3pPr marL="0" indent="0" algn="l">
              <a:buFont typeface="Arial" panose="020B0604020202020204" pitchFamily="34" charset="0"/>
              <a:buChar char="​"/>
              <a:defRPr sz="1600" cap="all"/>
            </a:lvl3pPr>
            <a:lvl4pPr marL="0" indent="0" algn="l">
              <a:buFont typeface="Arial" panose="020B0604020202020204" pitchFamily="34" charset="0"/>
              <a:buChar char="​"/>
              <a:defRPr sz="1600" cap="all"/>
            </a:lvl4pPr>
            <a:lvl5pPr marL="0" indent="0" algn="l">
              <a:buFont typeface="Arial" panose="020B0604020202020204" pitchFamily="34" charset="0"/>
              <a:buChar char="​"/>
              <a:defRPr sz="1600" cap="all"/>
            </a:lvl5pPr>
            <a:lvl6pPr marL="0" indent="0" algn="l">
              <a:buFont typeface="Arial" panose="020B0604020202020204" pitchFamily="34" charset="0"/>
              <a:buChar char="​"/>
              <a:defRPr sz="1600" cap="all"/>
            </a:lvl6pPr>
            <a:lvl7pPr marL="0" indent="0" algn="l">
              <a:buFont typeface="Arial" panose="020B0604020202020204" pitchFamily="34" charset="0"/>
              <a:buChar char="​"/>
              <a:defRPr sz="1600" cap="all"/>
            </a:lvl7pPr>
            <a:lvl8pPr marL="0" indent="0" algn="l">
              <a:buFont typeface="Arial" panose="020B0604020202020204" pitchFamily="34" charset="0"/>
              <a:buChar char="​"/>
              <a:defRPr sz="1600" cap="all"/>
            </a:lvl8pPr>
            <a:lvl9pPr marL="0" indent="0" algn="l">
              <a:buFont typeface="Arial" panose="020B0604020202020204" pitchFamily="34" charset="0"/>
              <a:buChar char="​"/>
              <a:defRPr sz="1600" cap="all"/>
            </a:lvl9pPr>
          </a:lstStyle>
          <a:p>
            <a:r>
              <a:rPr lang="en-US" dirty="0"/>
              <a:t>Click to add subtitle</a:t>
            </a:r>
          </a:p>
        </p:txBody>
      </p:sp>
      <p:sp>
        <p:nvSpPr>
          <p:cNvPr id="15" name="Picture Placeholder 6">
            <a:extLst>
              <a:ext uri="{FF2B5EF4-FFF2-40B4-BE49-F238E27FC236}">
                <a16:creationId xmlns:a16="http://schemas.microsoft.com/office/drawing/2014/main" id="{6F73D4CF-E24D-4493-8F30-B557DE3F2387}"/>
              </a:ext>
            </a:extLst>
          </p:cNvPr>
          <p:cNvSpPr>
            <a:spLocks noGrp="1"/>
          </p:cNvSpPr>
          <p:nvPr>
            <p:ph type="pic" sz="quarter" idx="18" hasCustomPrompt="1"/>
          </p:nvPr>
        </p:nvSpPr>
        <p:spPr>
          <a:xfrm>
            <a:off x="6184900" y="1959337"/>
            <a:ext cx="4932000" cy="4518000"/>
          </a:xfrm>
          <a:solidFill>
            <a:schemeClr val="accent6"/>
          </a:solidFill>
        </p:spPr>
        <p:txBody>
          <a:bodyPr lIns="72000" tIns="72000" anchor="t" anchorCtr="0"/>
          <a:lstStyle>
            <a:lvl1pPr marL="0" indent="0" algn="l">
              <a:buNone/>
              <a:defRPr sz="1600">
                <a:solidFill>
                  <a:schemeClr val="tx2"/>
                </a:solidFill>
              </a:defRPr>
            </a:lvl1pPr>
          </a:lstStyle>
          <a:p>
            <a:r>
              <a:rPr lang="en-US" noProof="0" dirty="0"/>
              <a:t>Click icon to add picture or click on frame and insert picture via Templafy Images</a:t>
            </a:r>
          </a:p>
        </p:txBody>
      </p:sp>
      <p:pic>
        <p:nvPicPr>
          <p:cNvPr id="14" name="Picture 13">
            <a:extLst>
              <a:ext uri="{FF2B5EF4-FFF2-40B4-BE49-F238E27FC236}">
                <a16:creationId xmlns:a16="http://schemas.microsoft.com/office/drawing/2014/main" id="{D980A4DF-3751-45C6-AA4A-E99BF4017C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400" y="340745"/>
            <a:ext cx="3875533" cy="658800"/>
          </a:xfrm>
          <a:prstGeom prst="rect">
            <a:avLst/>
          </a:prstGeom>
        </p:spPr>
      </p:pic>
    </p:spTree>
    <p:extLst>
      <p:ext uri="{BB962C8B-B14F-4D97-AF65-F5344CB8AC3E}">
        <p14:creationId xmlns:p14="http://schemas.microsoft.com/office/powerpoint/2010/main" val="6976217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Title Slide_Alt">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2BE6B5C1-20D1-D24C-B8BB-F17C1A32ACC1}"/>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brightnessContrast bright="1000" contrast="22000"/>
                    </a14:imgEffect>
                  </a14:imgLayer>
                </a14:imgProps>
              </a:ext>
              <a:ext uri="{28A0092B-C50C-407E-A947-70E740481C1C}">
                <a14:useLocalDpi xmlns:a14="http://schemas.microsoft.com/office/drawing/2010/main"/>
              </a:ext>
            </a:extLst>
          </a:blip>
          <a:srcRect t="19"/>
          <a:stretch/>
        </p:blipFill>
        <p:spPr>
          <a:xfrm>
            <a:off x="0" y="0"/>
            <a:ext cx="12192000" cy="6046470"/>
          </a:xfrm>
          <a:prstGeom prst="rect">
            <a:avLst/>
          </a:prstGeom>
        </p:spPr>
      </p:pic>
      <p:sp>
        <p:nvSpPr>
          <p:cNvPr id="10" name="Date Placeholder 9">
            <a:extLst>
              <a:ext uri="{FF2B5EF4-FFF2-40B4-BE49-F238E27FC236}">
                <a16:creationId xmlns:a16="http://schemas.microsoft.com/office/drawing/2014/main" id="{E10646BC-7D67-40E0-89B5-12CF2F47E914}"/>
              </a:ext>
            </a:extLst>
          </p:cNvPr>
          <p:cNvSpPr>
            <a:spLocks noGrp="1"/>
          </p:cNvSpPr>
          <p:nvPr>
            <p:ph type="body" sz="quarter" idx="10"/>
          </p:nvPr>
        </p:nvSpPr>
        <p:spPr>
          <a:xfrm>
            <a:off x="457200" y="6132000"/>
            <a:ext cx="4275138" cy="304800"/>
          </a:xfrm>
        </p:spPr>
        <p:txBody>
          <a:bodyPr anchor="b"/>
          <a:lstStyle>
            <a:lvl1pPr marL="0" indent="0">
              <a:lnSpc>
                <a:spcPct val="100000"/>
              </a:lnSpc>
              <a:spcBef>
                <a:spcPts val="0"/>
              </a:spcBef>
              <a:buNone/>
              <a:defRPr/>
            </a:lvl1pPr>
            <a:lvl2pPr marL="457189" indent="0">
              <a:buNone/>
              <a:defRPr/>
            </a:lvl2pPr>
          </a:lstStyle>
          <a:p>
            <a:pPr lvl="0"/>
            <a:r>
              <a:rPr lang="en-US"/>
              <a:t>Click to edit Master text styles</a:t>
            </a:r>
          </a:p>
        </p:txBody>
      </p:sp>
      <p:sp>
        <p:nvSpPr>
          <p:cNvPr id="14" name="Subtitle 2">
            <a:extLst>
              <a:ext uri="{FF2B5EF4-FFF2-40B4-BE49-F238E27FC236}">
                <a16:creationId xmlns:a16="http://schemas.microsoft.com/office/drawing/2014/main" id="{A368E6D8-7606-F444-BB20-95DF39020C6A}"/>
              </a:ext>
            </a:extLst>
          </p:cNvPr>
          <p:cNvSpPr>
            <a:spLocks noGrp="1"/>
          </p:cNvSpPr>
          <p:nvPr>
            <p:ph type="subTitle" idx="1"/>
          </p:nvPr>
        </p:nvSpPr>
        <p:spPr>
          <a:xfrm>
            <a:off x="457200" y="4902024"/>
            <a:ext cx="6704331" cy="933595"/>
          </a:xfrm>
        </p:spPr>
        <p:txBody>
          <a:bodyPr/>
          <a:lstStyle>
            <a:lvl1pPr marL="0" indent="0" algn="l">
              <a:buNone/>
              <a:defRPr sz="2400" b="1">
                <a:solidFill>
                  <a:srgbClr val="03647A"/>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3" name="Title 1">
            <a:extLst>
              <a:ext uri="{FF2B5EF4-FFF2-40B4-BE49-F238E27FC236}">
                <a16:creationId xmlns:a16="http://schemas.microsoft.com/office/drawing/2014/main" id="{A0FA5534-0931-1D45-B604-FEDD183F716C}"/>
              </a:ext>
            </a:extLst>
          </p:cNvPr>
          <p:cNvSpPr>
            <a:spLocks noGrp="1"/>
          </p:cNvSpPr>
          <p:nvPr>
            <p:ph type="ctrTitle"/>
          </p:nvPr>
        </p:nvSpPr>
        <p:spPr>
          <a:xfrm>
            <a:off x="457200" y="2929231"/>
            <a:ext cx="6704331" cy="1812921"/>
          </a:xfrm>
        </p:spPr>
        <p:txBody>
          <a:bodyPr anchor="b"/>
          <a:lstStyle>
            <a:lvl1pPr algn="l">
              <a:defRPr sz="6000">
                <a:solidFill>
                  <a:schemeClr val="tx1"/>
                </a:solidFill>
              </a:defRPr>
            </a:lvl1pPr>
          </a:lstStyle>
          <a:p>
            <a:r>
              <a:rPr lang="en-US"/>
              <a:t>Click to edit Master title style</a:t>
            </a:r>
          </a:p>
        </p:txBody>
      </p:sp>
      <p:pic>
        <p:nvPicPr>
          <p:cNvPr id="7" name="Picture 6">
            <a:extLst>
              <a:ext uri="{FF2B5EF4-FFF2-40B4-BE49-F238E27FC236}">
                <a16:creationId xmlns:a16="http://schemas.microsoft.com/office/drawing/2014/main" id="{FA22DA4C-5C72-4518-A1C4-E29FE217561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57200" y="324517"/>
            <a:ext cx="2335859" cy="738202"/>
          </a:xfrm>
          <a:prstGeom prst="rect">
            <a:avLst/>
          </a:prstGeom>
        </p:spPr>
      </p:pic>
    </p:spTree>
    <p:extLst>
      <p:ext uri="{BB962C8B-B14F-4D97-AF65-F5344CB8AC3E}">
        <p14:creationId xmlns:p14="http://schemas.microsoft.com/office/powerpoint/2010/main" val="1948685766"/>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Content Slide">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D2599578-277D-5B4A-AA6D-DAD974023B2D}"/>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a:xfrm>
            <a:off x="0" y="0"/>
            <a:ext cx="12192000" cy="3914078"/>
          </a:xfrm>
          <a:prstGeom prst="rect">
            <a:avLst/>
          </a:prstGeom>
        </p:spPr>
      </p:pic>
      <p:sp>
        <p:nvSpPr>
          <p:cNvPr id="8" name="Slide Number Placeholder 7">
            <a:extLst>
              <a:ext uri="{FF2B5EF4-FFF2-40B4-BE49-F238E27FC236}">
                <a16:creationId xmlns:a16="http://schemas.microsoft.com/office/drawing/2014/main" id="{3B9629C9-841A-480E-A036-B4B680045A2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FF1622-8342-4547-97A2-32A778486B47}" type="slidenum">
              <a:rPr kumimoji="0" lang="en-US" sz="800" b="1" i="0" u="none" strike="noStrike" kern="1200" cap="none" spc="0" normalizeH="0" baseline="0" noProof="0" smtClean="0">
                <a:ln>
                  <a:noFill/>
                </a:ln>
                <a:solidFill>
                  <a:srgbClr val="000000"/>
                </a:solidFill>
                <a:effectLst/>
                <a:uLnTx/>
                <a:uFillTx/>
                <a:latin typeface="Arial" panose="020B060402020202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1"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sp>
        <p:nvSpPr>
          <p:cNvPr id="5" name="Date Placeholder 4">
            <a:extLst>
              <a:ext uri="{FF2B5EF4-FFF2-40B4-BE49-F238E27FC236}">
                <a16:creationId xmlns:a16="http://schemas.microsoft.com/office/drawing/2014/main" id="{08BB4CEE-8650-4E0B-A03A-481601C1D2F2}"/>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February 16, 2023</a:t>
            </a:r>
          </a:p>
        </p:txBody>
      </p:sp>
      <p:sp>
        <p:nvSpPr>
          <p:cNvPr id="6" name="Footer Placeholder 5">
            <a:extLst>
              <a:ext uri="{FF2B5EF4-FFF2-40B4-BE49-F238E27FC236}">
                <a16:creationId xmlns:a16="http://schemas.microsoft.com/office/drawing/2014/main" id="{7ACD86ED-8129-4C59-8067-211D659FE05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7" name="Content Placeholder 2">
            <a:extLst>
              <a:ext uri="{FF2B5EF4-FFF2-40B4-BE49-F238E27FC236}">
                <a16:creationId xmlns:a16="http://schemas.microsoft.com/office/drawing/2014/main" id="{BC339545-67C6-9345-934F-CF9CD928EEB0}"/>
              </a:ext>
            </a:extLst>
          </p:cNvPr>
          <p:cNvSpPr>
            <a:spLocks noGrp="1"/>
          </p:cNvSpPr>
          <p:nvPr>
            <p:ph idx="1"/>
          </p:nvPr>
        </p:nvSpPr>
        <p:spPr>
          <a:xfrm>
            <a:off x="457200" y="1485900"/>
            <a:ext cx="11277600" cy="4457699"/>
          </a:xfrm>
        </p:spPr>
        <p:txBody>
          <a:bodyPr/>
          <a:lstStyle>
            <a:lvl2pPr marL="457200" indent="-227013">
              <a:buFont typeface="Courier New" panose="02070309020205020404" pitchFamily="49" charset="0"/>
              <a:buChar char="o"/>
              <a:defRPr/>
            </a:lvl2pPr>
            <a:lvl3pPr marL="685800" indent="-227013">
              <a:buFont typeface="System Font Regular"/>
              <a:buChar char="–"/>
              <a:defRPr/>
            </a:lvl3pPr>
            <a:lvl5pPr marL="1143000" indent="-227013">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ubtitle 2">
            <a:extLst>
              <a:ext uri="{FF2B5EF4-FFF2-40B4-BE49-F238E27FC236}">
                <a16:creationId xmlns:a16="http://schemas.microsoft.com/office/drawing/2014/main" id="{5760B531-958F-4D88-B842-92445CFED841}"/>
              </a:ext>
            </a:extLst>
          </p:cNvPr>
          <p:cNvSpPr>
            <a:spLocks noGrp="1"/>
          </p:cNvSpPr>
          <p:nvPr>
            <p:ph type="body" sz="quarter" idx="13" hasCustomPrompt="1"/>
          </p:nvPr>
        </p:nvSpPr>
        <p:spPr>
          <a:xfrm>
            <a:off x="457200" y="969658"/>
            <a:ext cx="11277599" cy="356634"/>
          </a:xfrm>
        </p:spPr>
        <p:txBody>
          <a:bodyPr anchor="t">
            <a:noAutofit/>
          </a:bodyPr>
          <a:lstStyle>
            <a:lvl1pPr marL="0" indent="0">
              <a:lnSpc>
                <a:spcPct val="90000"/>
              </a:lnSpc>
              <a:spcBef>
                <a:spcPts val="0"/>
              </a:spcBef>
              <a:buNone/>
              <a:defRPr sz="2800"/>
            </a:lvl1pPr>
          </a:lstStyle>
          <a:p>
            <a:pPr lvl="0"/>
            <a:r>
              <a:rPr lang="en-US"/>
              <a:t>Click to edit Master subtitle</a:t>
            </a:r>
          </a:p>
        </p:txBody>
      </p:sp>
      <p:sp>
        <p:nvSpPr>
          <p:cNvPr id="16" name="Title 1">
            <a:extLst>
              <a:ext uri="{FF2B5EF4-FFF2-40B4-BE49-F238E27FC236}">
                <a16:creationId xmlns:a16="http://schemas.microsoft.com/office/drawing/2014/main" id="{36BCD15E-F9BE-8043-8E60-E5DD66E9642A}"/>
              </a:ext>
            </a:extLst>
          </p:cNvPr>
          <p:cNvSpPr>
            <a:spLocks noGrp="1"/>
          </p:cNvSpPr>
          <p:nvPr>
            <p:ph type="title"/>
          </p:nvPr>
        </p:nvSpPr>
        <p:spPr>
          <a:xfrm>
            <a:off x="457200" y="468048"/>
            <a:ext cx="11277600" cy="486304"/>
          </a:xfrm>
        </p:spPr>
        <p:txBody>
          <a:bodyPr>
            <a:noAutofit/>
          </a:bodyPr>
          <a:lstStyle>
            <a:lvl1pPr>
              <a:lnSpc>
                <a:spcPct val="90000"/>
              </a:lnSpc>
              <a:defRPr sz="3400">
                <a:solidFill>
                  <a:schemeClr val="tx1"/>
                </a:solidFill>
              </a:defRPr>
            </a:lvl1pPr>
          </a:lstStyle>
          <a:p>
            <a:r>
              <a:rPr lang="en-US"/>
              <a:t>Click to edit Master title style</a:t>
            </a:r>
          </a:p>
        </p:txBody>
      </p:sp>
    </p:spTree>
    <p:extLst>
      <p:ext uri="{BB962C8B-B14F-4D97-AF65-F5344CB8AC3E}">
        <p14:creationId xmlns:p14="http://schemas.microsoft.com/office/powerpoint/2010/main" val="1656638148"/>
      </p:ext>
    </p:extLst>
  </p:cSld>
  <p:clrMapOvr>
    <a:masterClrMapping/>
  </p:clrMapOvr>
  <p:extLst>
    <p:ext uri="{DCECCB84-F9BA-43D5-87BE-67443E8EF086}">
      <p15:sldGuideLst xmlns:p15="http://schemas.microsoft.com/office/powerpoint/2012/main">
        <p15:guide id="2" orient="horz" pos="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Divider - Blue">
    <p:bg>
      <p:bgPr>
        <a:gradFill flip="none" rotWithShape="1">
          <a:gsLst>
            <a:gs pos="100000">
              <a:schemeClr val="tx2"/>
            </a:gs>
            <a:gs pos="0">
              <a:schemeClr val="accent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701C88D-5921-4231-B7E5-43A147072086}"/>
              </a:ext>
            </a:extLst>
          </p:cNvPr>
          <p:cNvSpPr>
            <a:spLocks noGrp="1" noRot="1" noMove="1" noResize="1" noEditPoints="1" noAdjustHandles="1" noChangeArrowheads="1" noChangeShapeType="1"/>
          </p:cNvSpPr>
          <p:nvPr>
            <p:ph type="dt" sz="half" idx="10"/>
          </p:nvPr>
        </p:nvSpPr>
        <p:spPr/>
        <p:txBody>
          <a:bodyPr/>
          <a:lstStyle>
            <a:lvl1pPr>
              <a:defRPr>
                <a:solidFill>
                  <a:schemeClr val="bg1"/>
                </a:solidFill>
              </a:defRPr>
            </a:lvl1pPr>
          </a:lstStyle>
          <a:p>
            <a:fld id="{66050C78-B905-45CF-B9F3-AB24851093A2}" type="datetime4">
              <a:rPr lang="en-US" smtClean="0"/>
              <a:t>January 5, 2024</a:t>
            </a:fld>
            <a:endParaRPr lang="en-US"/>
          </a:p>
        </p:txBody>
      </p:sp>
      <p:sp>
        <p:nvSpPr>
          <p:cNvPr id="5" name="Footer Placeholder 4">
            <a:extLst>
              <a:ext uri="{FF2B5EF4-FFF2-40B4-BE49-F238E27FC236}">
                <a16:creationId xmlns:a16="http://schemas.microsoft.com/office/drawing/2014/main" id="{496F9C9A-6AE4-449F-949E-941A7B058A17}"/>
              </a:ext>
            </a:extLst>
          </p:cNvPr>
          <p:cNvSpPr>
            <a:spLocks noGrp="1" noRot="1" noMove="1" noResize="1" noEditPoints="1" noAdjustHandles="1" noChangeArrowheads="1" noChangeShapeType="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91C198E4-068A-44DF-80F5-77D61C2B3E0C}"/>
              </a:ext>
            </a:extLst>
          </p:cNvPr>
          <p:cNvSpPr>
            <a:spLocks noGrp="1" noRot="1" noMove="1" noResize="1" noEditPoints="1" noAdjustHandles="1" noChangeArrowheads="1" noChangeShapeType="1"/>
          </p:cNvSpPr>
          <p:nvPr>
            <p:ph type="sldNum" sz="quarter" idx="12"/>
          </p:nvPr>
        </p:nvSpPr>
        <p:spPr/>
        <p:txBody>
          <a:bodyPr/>
          <a:lstStyle>
            <a:lvl1pPr>
              <a:defRPr>
                <a:solidFill>
                  <a:schemeClr val="bg1"/>
                </a:solidFill>
              </a:defRPr>
            </a:lvl1pPr>
          </a:lstStyle>
          <a:p>
            <a:fld id="{B3108147-E943-E84C-9B39-E6949D6F84F6}" type="slidenum">
              <a:rPr lang="en-US" smtClean="0"/>
              <a:pPr/>
              <a:t>‹#›</a:t>
            </a:fld>
            <a:endParaRPr lang="en-US"/>
          </a:p>
        </p:txBody>
      </p:sp>
      <p:pic>
        <p:nvPicPr>
          <p:cNvPr id="8" name="Graphic 7">
            <a:extLst>
              <a:ext uri="{FF2B5EF4-FFF2-40B4-BE49-F238E27FC236}">
                <a16:creationId xmlns:a16="http://schemas.microsoft.com/office/drawing/2014/main" id="{AC05B59F-49D0-F86D-160D-82A3C910748E}"/>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457200" y="6531117"/>
            <a:ext cx="1225521" cy="138654"/>
          </a:xfrm>
          <a:prstGeom prst="rect">
            <a:avLst/>
          </a:prstGeom>
        </p:spPr>
      </p:pic>
      <p:cxnSp>
        <p:nvCxnSpPr>
          <p:cNvPr id="12" name="Straight Connector 11">
            <a:extLst>
              <a:ext uri="{FF2B5EF4-FFF2-40B4-BE49-F238E27FC236}">
                <a16:creationId xmlns:a16="http://schemas.microsoft.com/office/drawing/2014/main" id="{66BA977A-0ECE-CF5F-6307-0F25613DFE32}"/>
              </a:ext>
            </a:extLst>
          </p:cNvPr>
          <p:cNvCxnSpPr>
            <a:cxnSpLocks noGrp="1" noRot="1" noMove="1" noResize="1" noEditPoints="1" noAdjustHandles="1" noChangeArrowheads="1" noChangeShapeType="1"/>
          </p:cNvCxnSpPr>
          <p:nvPr userDrawn="1"/>
        </p:nvCxnSpPr>
        <p:spPr>
          <a:xfrm>
            <a:off x="0" y="6306722"/>
            <a:ext cx="12192000"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9C4BA7C1-EFD5-09D8-732C-E4FDC4AD899A}"/>
              </a:ext>
            </a:extLst>
          </p:cNvPr>
          <p:cNvPicPr>
            <a:picLocks noGrp="1" noRot="1" noChangeAspect="1" noMove="1" noResize="1" noEditPoints="1" noAdjustHandles="1" noChangeArrowheads="1" noChangeShapeType="1" noCrop="1"/>
          </p:cNvPicPr>
          <p:nvPr userDrawn="1"/>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l="101" t="82" r="48" b="35"/>
          <a:stretch/>
        </p:blipFill>
        <p:spPr>
          <a:xfrm>
            <a:off x="0" y="3"/>
            <a:ext cx="4727242" cy="6306719"/>
          </a:xfrm>
          <a:prstGeom prst="rect">
            <a:avLst/>
          </a:prstGeom>
        </p:spPr>
      </p:pic>
      <p:sp>
        <p:nvSpPr>
          <p:cNvPr id="2" name="Title 1">
            <a:extLst>
              <a:ext uri="{FF2B5EF4-FFF2-40B4-BE49-F238E27FC236}">
                <a16:creationId xmlns:a16="http://schemas.microsoft.com/office/drawing/2014/main" id="{20C4B5F1-4418-ACD2-F40D-3A3BC61928CF}"/>
              </a:ext>
            </a:extLst>
          </p:cNvPr>
          <p:cNvSpPr>
            <a:spLocks noGrp="1"/>
          </p:cNvSpPr>
          <p:nvPr>
            <p:ph type="title" hasCustomPrompt="1"/>
          </p:nvPr>
        </p:nvSpPr>
        <p:spPr>
          <a:xfrm>
            <a:off x="4818264" y="2059714"/>
            <a:ext cx="6916536" cy="3772916"/>
          </a:xfrm>
        </p:spPr>
        <p:txBody>
          <a:bodyPr lIns="0" tIns="0" rIns="0" bIns="0" anchor="b" anchorCtr="0">
            <a:noAutofit/>
          </a:bodyPr>
          <a:lstStyle>
            <a:lvl1pPr algn="r">
              <a:lnSpc>
                <a:spcPct val="90000"/>
              </a:lnSpc>
              <a:defRPr sz="5400">
                <a:solidFill>
                  <a:schemeClr val="bg1"/>
                </a:solidFill>
              </a:defRPr>
            </a:lvl1pPr>
          </a:lstStyle>
          <a:p>
            <a:r>
              <a:rPr lang="en-US"/>
              <a:t>Divider: Title of the Next Section Here</a:t>
            </a:r>
          </a:p>
        </p:txBody>
      </p:sp>
    </p:spTree>
    <p:extLst>
      <p:ext uri="{BB962C8B-B14F-4D97-AF65-F5344CB8AC3E}">
        <p14:creationId xmlns:p14="http://schemas.microsoft.com/office/powerpoint/2010/main" val="3787766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F">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F176C398-6261-4B82-A331-AE54C42CB1A1}" type="datetime5">
              <a:rPr lang="en-GB" smtClean="0"/>
              <a:t>5-Jan-24</a:t>
            </a:fld>
            <a:endParaRPr lang="en-US"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13" name="Background">
            <a:extLst>
              <a:ext uri="{FF2B5EF4-FFF2-40B4-BE49-F238E27FC236}">
                <a16:creationId xmlns:a16="http://schemas.microsoft.com/office/drawing/2014/main" id="{1099B21F-3FF4-4A40-A8F8-CC0F45DAE535}"/>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2" name="Title 1"/>
          <p:cNvSpPr>
            <a:spLocks noGrp="1"/>
          </p:cNvSpPr>
          <p:nvPr>
            <p:ph type="ctrTitle" hasCustomPrompt="1"/>
          </p:nvPr>
        </p:nvSpPr>
        <p:spPr bwMode="ltGray">
          <a:xfrm>
            <a:off x="359999" y="1619250"/>
            <a:ext cx="11474811" cy="4538663"/>
          </a:xfrm>
          <a:solidFill>
            <a:srgbClr val="91785B"/>
          </a:solidFill>
        </p:spPr>
        <p:txBody>
          <a:bodyPr lIns="684000" tIns="684000" rIns="6840000" bIns="1296000" anchor="b"/>
          <a:lstStyle>
            <a:lvl1pPr algn="l">
              <a:lnSpc>
                <a:spcPct val="95000"/>
              </a:lnSpc>
              <a:defRPr sz="4000">
                <a:solidFill>
                  <a:schemeClr val="bg1"/>
                </a:solidFill>
              </a:defRPr>
            </a:lvl1pPr>
          </a:lstStyle>
          <a:p>
            <a:r>
              <a:rPr lang="en-US" dirty="0"/>
              <a:t>Click to add title</a:t>
            </a:r>
          </a:p>
        </p:txBody>
      </p:sp>
      <p:sp>
        <p:nvSpPr>
          <p:cNvPr id="3" name="Subtitle 2"/>
          <p:cNvSpPr>
            <a:spLocks noGrp="1"/>
          </p:cNvSpPr>
          <p:nvPr>
            <p:ph type="subTitle" idx="1" hasCustomPrompt="1"/>
          </p:nvPr>
        </p:nvSpPr>
        <p:spPr bwMode="white">
          <a:xfrm>
            <a:off x="357189" y="5164084"/>
            <a:ext cx="4568400" cy="608153"/>
          </a:xfrm>
        </p:spPr>
        <p:txBody>
          <a:bodyPr lIns="684000" rIns="684000"/>
          <a:lstStyle>
            <a:lvl1pPr marL="0" indent="0" algn="l">
              <a:spcBef>
                <a:spcPts val="0"/>
              </a:spcBef>
              <a:buFont typeface="Arial" panose="020B0604020202020204" pitchFamily="34" charset="0"/>
              <a:buChar char="​"/>
              <a:defRPr sz="1600" cap="all">
                <a:solidFill>
                  <a:schemeClr val="bg1"/>
                </a:solidFill>
              </a:defRPr>
            </a:lvl1pPr>
            <a:lvl2pPr marL="0" indent="0" algn="l">
              <a:buFont typeface="Arial" panose="020B0604020202020204" pitchFamily="34" charset="0"/>
              <a:buNone/>
              <a:defRPr sz="1600" cap="all">
                <a:solidFill>
                  <a:schemeClr val="bg1"/>
                </a:solidFill>
              </a:defRPr>
            </a:lvl2pPr>
            <a:lvl3pPr marL="0" indent="0" algn="l">
              <a:buFont typeface="Arial" panose="020B0604020202020204" pitchFamily="34" charset="0"/>
              <a:buChar char="​"/>
              <a:defRPr sz="1600" cap="all"/>
            </a:lvl3pPr>
            <a:lvl4pPr marL="0" indent="0" algn="l">
              <a:buFont typeface="Arial" panose="020B0604020202020204" pitchFamily="34" charset="0"/>
              <a:buChar char="​"/>
              <a:defRPr sz="1600" cap="all"/>
            </a:lvl4pPr>
            <a:lvl5pPr marL="0" indent="0" algn="l">
              <a:buFont typeface="Arial" panose="020B0604020202020204" pitchFamily="34" charset="0"/>
              <a:buChar char="​"/>
              <a:defRPr sz="1600" cap="all"/>
            </a:lvl5pPr>
            <a:lvl6pPr marL="0" indent="0" algn="l">
              <a:buFont typeface="Arial" panose="020B0604020202020204" pitchFamily="34" charset="0"/>
              <a:buChar char="​"/>
              <a:defRPr sz="1600" cap="all"/>
            </a:lvl6pPr>
            <a:lvl7pPr marL="0" indent="0" algn="l">
              <a:buFont typeface="Arial" panose="020B0604020202020204" pitchFamily="34" charset="0"/>
              <a:buChar char="​"/>
              <a:defRPr sz="1600" cap="all"/>
            </a:lvl7pPr>
            <a:lvl8pPr marL="0" indent="0" algn="l">
              <a:buFont typeface="Arial" panose="020B0604020202020204" pitchFamily="34" charset="0"/>
              <a:buChar char="​"/>
              <a:defRPr sz="1600" cap="all"/>
            </a:lvl8pPr>
            <a:lvl9pPr marL="0" indent="0" algn="l">
              <a:buFont typeface="Arial" panose="020B0604020202020204" pitchFamily="34" charset="0"/>
              <a:buChar char="​"/>
              <a:defRPr sz="1600" cap="all"/>
            </a:lvl9pPr>
          </a:lstStyle>
          <a:p>
            <a:r>
              <a:rPr lang="en-US" dirty="0"/>
              <a:t>Click to add subtitle</a:t>
            </a:r>
          </a:p>
        </p:txBody>
      </p:sp>
      <p:sp>
        <p:nvSpPr>
          <p:cNvPr id="15" name="Picture Placeholder 6">
            <a:extLst>
              <a:ext uri="{FF2B5EF4-FFF2-40B4-BE49-F238E27FC236}">
                <a16:creationId xmlns:a16="http://schemas.microsoft.com/office/drawing/2014/main" id="{CE07C1AD-0056-44EA-8CDC-1E97BD4D0CE8}"/>
              </a:ext>
            </a:extLst>
          </p:cNvPr>
          <p:cNvSpPr>
            <a:spLocks noGrp="1"/>
          </p:cNvSpPr>
          <p:nvPr>
            <p:ph type="pic" sz="quarter" idx="18" hasCustomPrompt="1"/>
          </p:nvPr>
        </p:nvSpPr>
        <p:spPr>
          <a:xfrm>
            <a:off x="6184900" y="1959337"/>
            <a:ext cx="4932000" cy="4518000"/>
          </a:xfrm>
          <a:solidFill>
            <a:schemeClr val="accent6"/>
          </a:solidFill>
        </p:spPr>
        <p:txBody>
          <a:bodyPr lIns="72000" tIns="72000" anchor="t" anchorCtr="0"/>
          <a:lstStyle>
            <a:lvl1pPr marL="0" indent="0" algn="l">
              <a:buNone/>
              <a:defRPr sz="1600">
                <a:solidFill>
                  <a:schemeClr val="tx2"/>
                </a:solidFill>
              </a:defRPr>
            </a:lvl1pPr>
          </a:lstStyle>
          <a:p>
            <a:r>
              <a:rPr lang="en-US" noProof="0" dirty="0"/>
              <a:t>Click icon to add picture or click on frame and insert picture via Templafy Images</a:t>
            </a:r>
          </a:p>
        </p:txBody>
      </p:sp>
      <p:pic>
        <p:nvPicPr>
          <p:cNvPr id="14" name="Picture 13">
            <a:extLst>
              <a:ext uri="{FF2B5EF4-FFF2-40B4-BE49-F238E27FC236}">
                <a16:creationId xmlns:a16="http://schemas.microsoft.com/office/drawing/2014/main" id="{7F7A5BD9-21E2-4CFA-B11A-C4D842DC77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400" y="340745"/>
            <a:ext cx="3875533" cy="658800"/>
          </a:xfrm>
          <a:prstGeom prst="rect">
            <a:avLst/>
          </a:prstGeom>
        </p:spPr>
      </p:pic>
    </p:spTree>
    <p:extLst>
      <p:ext uri="{BB962C8B-B14F-4D97-AF65-F5344CB8AC3E}">
        <p14:creationId xmlns:p14="http://schemas.microsoft.com/office/powerpoint/2010/main" val="3491731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626971"/>
        </a:solidFill>
        <a:effectLst/>
      </p:bgPr>
    </p:bg>
    <p:spTree>
      <p:nvGrpSpPr>
        <p:cNvPr id="1" name=""/>
        <p:cNvGrpSpPr/>
        <p:nvPr/>
      </p:nvGrpSpPr>
      <p:grpSpPr>
        <a:xfrm>
          <a:off x="0" y="0"/>
          <a:ext cx="0" cy="0"/>
          <a:chOff x="0" y="0"/>
          <a:chExt cx="0" cy="0"/>
        </a:xfrm>
      </p:grpSpPr>
      <p:sp>
        <p:nvSpPr>
          <p:cNvPr id="14" name="Background">
            <a:extLst>
              <a:ext uri="{FF2B5EF4-FFF2-40B4-BE49-F238E27FC236}">
                <a16:creationId xmlns:a16="http://schemas.microsoft.com/office/drawing/2014/main" id="{96A18549-7734-418A-B9BE-D5209F9B82D8}"/>
              </a:ext>
            </a:extLst>
          </p:cNvPr>
          <p:cNvSpPr/>
          <p:nvPr userDrawn="1"/>
        </p:nvSpPr>
        <p:spPr bwMode="ltGray">
          <a:xfrm>
            <a:off x="0" y="0"/>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rgbClr val="FFFFFF"/>
              </a:solidFill>
            </a:endParaRPr>
          </a:p>
        </p:txBody>
      </p:sp>
      <p:pic>
        <p:nvPicPr>
          <p:cNvPr id="13" name="Logo">
            <a:extLst>
              <a:ext uri="{FF2B5EF4-FFF2-40B4-BE49-F238E27FC236}">
                <a16:creationId xmlns:a16="http://schemas.microsoft.com/office/drawing/2014/main" id="{6A4BB082-FE9C-4488-B6B6-1F430CD59A8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0000" y="6228000"/>
            <a:ext cx="270000" cy="270000"/>
          </a:xfrm>
          <a:prstGeom prst="rect">
            <a:avLst/>
          </a:prstGeom>
        </p:spPr>
      </p:pic>
      <p:sp>
        <p:nvSpPr>
          <p:cNvPr id="3" name="Title 2">
            <a:extLst>
              <a:ext uri="{FF2B5EF4-FFF2-40B4-BE49-F238E27FC236}">
                <a16:creationId xmlns:a16="http://schemas.microsoft.com/office/drawing/2014/main" id="{82B3B4A0-C375-41A6-AA76-9E9EE3A791C0}"/>
              </a:ext>
            </a:extLst>
          </p:cNvPr>
          <p:cNvSpPr>
            <a:spLocks noGrp="1"/>
          </p:cNvSpPr>
          <p:nvPr>
            <p:ph type="title" hasCustomPrompt="1"/>
          </p:nvPr>
        </p:nvSpPr>
        <p:spPr bwMode="white">
          <a:xfrm>
            <a:off x="720000" y="673200"/>
            <a:ext cx="11113200" cy="720000"/>
          </a:xfrm>
        </p:spPr>
        <p:txBody>
          <a:bodyPr/>
          <a:lstStyle>
            <a:lvl1pPr>
              <a:defRPr sz="4800">
                <a:solidFill>
                  <a:srgbClr val="FFFFFF"/>
                </a:solidFill>
              </a:defRPr>
            </a:lvl1pPr>
          </a:lstStyle>
          <a:p>
            <a:r>
              <a:rPr lang="en-US" dirty="0"/>
              <a:t>Click to add Agenda title</a:t>
            </a:r>
          </a:p>
        </p:txBody>
      </p:sp>
      <p:sp>
        <p:nvSpPr>
          <p:cNvPr id="7" name="Text Placeholder 2"/>
          <p:cNvSpPr>
            <a:spLocks noGrp="1"/>
          </p:cNvSpPr>
          <p:nvPr>
            <p:ph type="body" sz="quarter" idx="13" hasCustomPrompt="1"/>
          </p:nvPr>
        </p:nvSpPr>
        <p:spPr bwMode="white">
          <a:xfrm>
            <a:off x="720000" y="1800000"/>
            <a:ext cx="10141200" cy="4175350"/>
          </a:xfrm>
        </p:spPr>
        <p:txBody>
          <a:bodyPr/>
          <a:lstStyle>
            <a:lvl1pPr marL="0" indent="0">
              <a:lnSpc>
                <a:spcPct val="95000"/>
              </a:lnSpc>
              <a:spcAft>
                <a:spcPts val="1200"/>
              </a:spcAft>
              <a:buFont typeface="Arial" panose="020B0604020202020204" pitchFamily="34" charset="0"/>
              <a:buChar char="​"/>
              <a:defRPr sz="3200">
                <a:solidFill>
                  <a:srgbClr val="FFFFFF"/>
                </a:solidFill>
              </a:defRPr>
            </a:lvl1pPr>
            <a:lvl2pPr marL="0" indent="0">
              <a:lnSpc>
                <a:spcPct val="95000"/>
              </a:lnSpc>
              <a:spcBef>
                <a:spcPts val="1200"/>
              </a:spcBef>
              <a:spcAft>
                <a:spcPts val="1200"/>
              </a:spcAft>
              <a:buFont typeface="Arial" panose="020B0604020202020204" pitchFamily="34" charset="0"/>
              <a:buChar char="​"/>
              <a:defRPr sz="3200" b="0">
                <a:solidFill>
                  <a:srgbClr val="FB4E14"/>
                </a:solidFill>
              </a:defRPr>
            </a:lvl2pPr>
            <a:lvl3pPr marL="0" indent="0">
              <a:lnSpc>
                <a:spcPct val="95000"/>
              </a:lnSpc>
              <a:spcBef>
                <a:spcPts val="1200"/>
              </a:spcBef>
              <a:spcAft>
                <a:spcPts val="1200"/>
              </a:spcAft>
              <a:buFont typeface="Arial" panose="020B0604020202020204" pitchFamily="34" charset="0"/>
              <a:buChar char="​"/>
              <a:defRPr sz="3200">
                <a:solidFill>
                  <a:srgbClr val="FFFFFF"/>
                </a:solidFill>
              </a:defRPr>
            </a:lvl3pPr>
            <a:lvl4pPr marL="0" indent="0">
              <a:lnSpc>
                <a:spcPct val="95000"/>
              </a:lnSpc>
              <a:spcBef>
                <a:spcPts val="1200"/>
              </a:spcBef>
              <a:spcAft>
                <a:spcPts val="1200"/>
              </a:spcAft>
              <a:buFont typeface="Arial" panose="020B0604020202020204" pitchFamily="34" charset="0"/>
              <a:buChar char="​"/>
              <a:defRPr sz="3200">
                <a:solidFill>
                  <a:srgbClr val="FB4E14"/>
                </a:solidFill>
              </a:defRPr>
            </a:lvl4pPr>
            <a:lvl5pPr marL="0" indent="0">
              <a:lnSpc>
                <a:spcPct val="95000"/>
              </a:lnSpc>
              <a:spcBef>
                <a:spcPts val="1200"/>
              </a:spcBef>
              <a:spcAft>
                <a:spcPts val="1200"/>
              </a:spcAft>
              <a:buFont typeface="Arial" panose="020B0604020202020204" pitchFamily="34" charset="0"/>
              <a:buChar char="​"/>
              <a:defRPr sz="3200">
                <a:solidFill>
                  <a:srgbClr val="FFFFFF"/>
                </a:solidFill>
              </a:defRPr>
            </a:lvl5pPr>
            <a:lvl6pPr marL="0" indent="0">
              <a:lnSpc>
                <a:spcPct val="95000"/>
              </a:lnSpc>
              <a:spcBef>
                <a:spcPts val="1200"/>
              </a:spcBef>
              <a:spcAft>
                <a:spcPts val="1200"/>
              </a:spcAft>
              <a:buFont typeface="Arial" panose="020B0604020202020204" pitchFamily="34" charset="0"/>
              <a:buChar char="​"/>
              <a:defRPr sz="3200">
                <a:solidFill>
                  <a:srgbClr val="FB4E14"/>
                </a:solidFill>
              </a:defRPr>
            </a:lvl6pPr>
            <a:lvl7pPr marL="0" indent="0">
              <a:lnSpc>
                <a:spcPct val="95000"/>
              </a:lnSpc>
              <a:spcBef>
                <a:spcPts val="1200"/>
              </a:spcBef>
              <a:spcAft>
                <a:spcPts val="1200"/>
              </a:spcAft>
              <a:buFont typeface="Arial" panose="020B0604020202020204" pitchFamily="34" charset="0"/>
              <a:buChar char="​"/>
              <a:defRPr sz="3200">
                <a:solidFill>
                  <a:srgbClr val="FFFFFF"/>
                </a:solidFill>
              </a:defRPr>
            </a:lvl7pPr>
            <a:lvl8pPr marL="0" indent="0">
              <a:lnSpc>
                <a:spcPct val="95000"/>
              </a:lnSpc>
              <a:spcBef>
                <a:spcPts val="1200"/>
              </a:spcBef>
              <a:spcAft>
                <a:spcPts val="1200"/>
              </a:spcAft>
              <a:buFont typeface="Arial" panose="020B0604020202020204" pitchFamily="34" charset="0"/>
              <a:buChar char="​"/>
              <a:defRPr sz="3200">
                <a:solidFill>
                  <a:srgbClr val="FB4E14"/>
                </a:solidFill>
              </a:defRPr>
            </a:lvl8pPr>
            <a:lvl9pPr marL="0" indent="0">
              <a:lnSpc>
                <a:spcPct val="95000"/>
              </a:lnSpc>
              <a:spcBef>
                <a:spcPts val="1200"/>
              </a:spcBef>
              <a:spcAft>
                <a:spcPts val="1200"/>
              </a:spcAft>
              <a:buFont typeface="Arial" panose="020B0604020202020204" pitchFamily="34" charset="0"/>
              <a:buChar char="​"/>
              <a:defRPr sz="3200">
                <a:solidFill>
                  <a:srgbClr val="FFFFFF"/>
                </a:solidFill>
              </a:defRPr>
            </a:lvl9pPr>
          </a:lstStyle>
          <a:p>
            <a:pPr lvl="0"/>
            <a:r>
              <a:rPr lang="en-US" noProof="0" dirty="0"/>
              <a:t>Click to add agenda point                                              Enter &amp; 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4" name="Footer Placeholder 3">
            <a:extLst>
              <a:ext uri="{FF2B5EF4-FFF2-40B4-BE49-F238E27FC236}">
                <a16:creationId xmlns:a16="http://schemas.microsoft.com/office/drawing/2014/main" id="{90C101F7-5AE1-4A05-9A3F-89B5E4C5A5B6}"/>
              </a:ext>
            </a:extLst>
          </p:cNvPr>
          <p:cNvSpPr>
            <a:spLocks noGrp="1"/>
          </p:cNvSpPr>
          <p:nvPr>
            <p:ph type="ftr" sz="quarter" idx="15"/>
          </p:nvPr>
        </p:nvSpPr>
        <p:spPr bwMode="white"/>
        <p:txBody>
          <a:bodyPr/>
          <a:lstStyle>
            <a:lvl1pPr>
              <a:defRPr>
                <a:solidFill>
                  <a:srgbClr val="FFFFFF"/>
                </a:solidFill>
              </a:defRPr>
            </a:lvl1pPr>
          </a:lstStyle>
          <a:p>
            <a:endParaRPr lang="en-US" dirty="0"/>
          </a:p>
        </p:txBody>
      </p:sp>
      <p:sp>
        <p:nvSpPr>
          <p:cNvPr id="5" name="Slide Number Placeholder 4">
            <a:extLst>
              <a:ext uri="{FF2B5EF4-FFF2-40B4-BE49-F238E27FC236}">
                <a16:creationId xmlns:a16="http://schemas.microsoft.com/office/drawing/2014/main" id="{6AF5CF7D-2AA2-416B-9462-389046E630D1}"/>
              </a:ext>
            </a:extLst>
          </p:cNvPr>
          <p:cNvSpPr>
            <a:spLocks noGrp="1"/>
          </p:cNvSpPr>
          <p:nvPr>
            <p:ph type="sldNum" sz="quarter" idx="16"/>
          </p:nvPr>
        </p:nvSpPr>
        <p:spPr bwMode="white"/>
        <p:txBody>
          <a:bodyPr/>
          <a:lstStyle>
            <a:lvl1pPr>
              <a:defRPr>
                <a:solidFill>
                  <a:srgbClr val="FFFFFF"/>
                </a:solidFill>
              </a:defRPr>
            </a:lvl1pPr>
          </a:lstStyle>
          <a:p>
            <a:fld id="{23AA811B-2EBD-4900-905E-5BE206449611}" type="slidenum">
              <a:rPr lang="en-US" smtClean="0"/>
              <a:pPr/>
              <a:t>‹#›</a:t>
            </a:fld>
            <a:endParaRPr lang="en-US" dirty="0"/>
          </a:p>
        </p:txBody>
      </p:sp>
      <p:sp>
        <p:nvSpPr>
          <p:cNvPr id="2" name="Date Placeholder 1">
            <a:extLst>
              <a:ext uri="{FF2B5EF4-FFF2-40B4-BE49-F238E27FC236}">
                <a16:creationId xmlns:a16="http://schemas.microsoft.com/office/drawing/2014/main" id="{481DE3EB-8303-4A79-AE30-4C0CDCCA686A}"/>
              </a:ext>
            </a:extLst>
          </p:cNvPr>
          <p:cNvSpPr>
            <a:spLocks noGrp="1"/>
          </p:cNvSpPr>
          <p:nvPr>
            <p:ph type="dt" sz="half" idx="17"/>
          </p:nvPr>
        </p:nvSpPr>
        <p:spPr/>
        <p:txBody>
          <a:bodyPr/>
          <a:lstStyle>
            <a:lvl1pPr>
              <a:defRPr>
                <a:solidFill>
                  <a:schemeClr val="tx1"/>
                </a:solidFill>
              </a:defRPr>
            </a:lvl1pPr>
          </a:lstStyle>
          <a:p>
            <a:fld id="{51983BA8-EBAA-46D0-A8B5-728157174666}" type="datetime5">
              <a:rPr lang="en-GB" smtClean="0"/>
              <a:pPr/>
              <a:t>5-Jan-24</a:t>
            </a:fld>
            <a:endParaRPr lang="en-GB" dirty="0"/>
          </a:p>
        </p:txBody>
      </p:sp>
    </p:spTree>
    <p:extLst>
      <p:ext uri="{BB962C8B-B14F-4D97-AF65-F5344CB8AC3E}">
        <p14:creationId xmlns:p14="http://schemas.microsoft.com/office/powerpoint/2010/main" val="2198317535"/>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Number">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89D4BBCB-A1EA-4A6E-A203-C4AC0EEE55DF}"/>
              </a:ext>
            </a:extLst>
          </p:cNvPr>
          <p:cNvSpPr>
            <a:spLocks noGrp="1"/>
          </p:cNvSpPr>
          <p:nvPr>
            <p:ph type="title" hasCustomPrompt="1"/>
          </p:nvPr>
        </p:nvSpPr>
        <p:spPr>
          <a:xfrm>
            <a:off x="720000" y="673200"/>
            <a:ext cx="11113200" cy="720000"/>
          </a:xfrm>
        </p:spPr>
        <p:txBody>
          <a:bodyPr/>
          <a:lstStyle>
            <a:lvl1pPr>
              <a:defRPr sz="4800">
                <a:solidFill>
                  <a:srgbClr val="626971"/>
                </a:solidFill>
              </a:defRPr>
            </a:lvl1pPr>
          </a:lstStyle>
          <a:p>
            <a:r>
              <a:rPr lang="en-US" dirty="0"/>
              <a:t>Click to add Agenda title</a:t>
            </a:r>
          </a:p>
        </p:txBody>
      </p:sp>
      <p:sp>
        <p:nvSpPr>
          <p:cNvPr id="7" name="Text Placeholder 2"/>
          <p:cNvSpPr>
            <a:spLocks noGrp="1"/>
          </p:cNvSpPr>
          <p:nvPr>
            <p:ph type="body" sz="quarter" idx="13" hasCustomPrompt="1"/>
          </p:nvPr>
        </p:nvSpPr>
        <p:spPr>
          <a:xfrm>
            <a:off x="1440000" y="1713600"/>
            <a:ext cx="10393200" cy="4261750"/>
          </a:xfrm>
        </p:spPr>
        <p:txBody>
          <a:bodyPr/>
          <a:lstStyle>
            <a:lvl1pPr marL="0" indent="0">
              <a:lnSpc>
                <a:spcPts val="4000"/>
              </a:lnSpc>
              <a:spcAft>
                <a:spcPts val="0"/>
              </a:spcAft>
              <a:buFont typeface="Arial" panose="020B0604020202020204" pitchFamily="34" charset="0"/>
              <a:buChar char="​"/>
              <a:defRPr sz="2400">
                <a:solidFill>
                  <a:srgbClr val="626971"/>
                </a:solidFill>
              </a:defRPr>
            </a:lvl1pPr>
            <a:lvl2pPr marL="0" indent="0">
              <a:lnSpc>
                <a:spcPts val="4000"/>
              </a:lnSpc>
              <a:spcBef>
                <a:spcPts val="0"/>
              </a:spcBef>
              <a:spcAft>
                <a:spcPts val="0"/>
              </a:spcAft>
              <a:buFont typeface="Arial" panose="020B0604020202020204" pitchFamily="34" charset="0"/>
              <a:buChar char="​"/>
              <a:defRPr sz="2400" b="0">
                <a:solidFill>
                  <a:srgbClr val="FB4E14"/>
                </a:solidFill>
              </a:defRPr>
            </a:lvl2pPr>
            <a:lvl3pPr marL="0" indent="0">
              <a:lnSpc>
                <a:spcPts val="4000"/>
              </a:lnSpc>
              <a:spcBef>
                <a:spcPts val="0"/>
              </a:spcBef>
              <a:spcAft>
                <a:spcPts val="0"/>
              </a:spcAft>
              <a:buFont typeface="Arial" panose="020B0604020202020204" pitchFamily="34" charset="0"/>
              <a:buChar char="​"/>
              <a:defRPr sz="2400">
                <a:solidFill>
                  <a:srgbClr val="626971"/>
                </a:solidFill>
              </a:defRPr>
            </a:lvl3pPr>
            <a:lvl4pPr marL="0" indent="0">
              <a:lnSpc>
                <a:spcPts val="4000"/>
              </a:lnSpc>
              <a:spcBef>
                <a:spcPts val="0"/>
              </a:spcBef>
              <a:spcAft>
                <a:spcPts val="0"/>
              </a:spcAft>
              <a:buFont typeface="Arial" panose="020B0604020202020204" pitchFamily="34" charset="0"/>
              <a:buChar char="​"/>
              <a:defRPr sz="2400">
                <a:solidFill>
                  <a:srgbClr val="FB4E14"/>
                </a:solidFill>
              </a:defRPr>
            </a:lvl4pPr>
            <a:lvl5pPr marL="0" indent="0">
              <a:lnSpc>
                <a:spcPts val="4000"/>
              </a:lnSpc>
              <a:spcBef>
                <a:spcPts val="0"/>
              </a:spcBef>
              <a:spcAft>
                <a:spcPts val="0"/>
              </a:spcAft>
              <a:buFont typeface="Arial" panose="020B0604020202020204" pitchFamily="34" charset="0"/>
              <a:buChar char="​"/>
              <a:defRPr sz="2400">
                <a:solidFill>
                  <a:srgbClr val="626971"/>
                </a:solidFill>
              </a:defRPr>
            </a:lvl5pPr>
            <a:lvl6pPr marL="0" indent="0">
              <a:lnSpc>
                <a:spcPts val="4000"/>
              </a:lnSpc>
              <a:spcBef>
                <a:spcPts val="0"/>
              </a:spcBef>
              <a:spcAft>
                <a:spcPts val="0"/>
              </a:spcAft>
              <a:buFont typeface="Arial" panose="020B0604020202020204" pitchFamily="34" charset="0"/>
              <a:buChar char="​"/>
              <a:defRPr sz="2400">
                <a:solidFill>
                  <a:srgbClr val="FB4E14"/>
                </a:solidFill>
              </a:defRPr>
            </a:lvl6pPr>
            <a:lvl7pPr marL="0" indent="0">
              <a:lnSpc>
                <a:spcPts val="4000"/>
              </a:lnSpc>
              <a:spcBef>
                <a:spcPts val="0"/>
              </a:spcBef>
              <a:spcAft>
                <a:spcPts val="0"/>
              </a:spcAft>
              <a:buFont typeface="Arial" panose="020B0604020202020204" pitchFamily="34" charset="0"/>
              <a:buChar char="​"/>
              <a:defRPr sz="2400">
                <a:solidFill>
                  <a:srgbClr val="626971"/>
                </a:solidFill>
              </a:defRPr>
            </a:lvl7pPr>
            <a:lvl8pPr marL="0" indent="0">
              <a:lnSpc>
                <a:spcPts val="4000"/>
              </a:lnSpc>
              <a:spcBef>
                <a:spcPts val="0"/>
              </a:spcBef>
              <a:spcAft>
                <a:spcPts val="0"/>
              </a:spcAft>
              <a:buFont typeface="Arial" panose="020B0604020202020204" pitchFamily="34" charset="0"/>
              <a:buChar char="​"/>
              <a:defRPr sz="2400">
                <a:solidFill>
                  <a:srgbClr val="FB4E14"/>
                </a:solidFill>
              </a:defRPr>
            </a:lvl8pPr>
            <a:lvl9pPr marL="0" indent="0">
              <a:lnSpc>
                <a:spcPts val="4000"/>
              </a:lnSpc>
              <a:spcBef>
                <a:spcPts val="0"/>
              </a:spcBef>
              <a:buFont typeface="Arial" panose="020B0604020202020204" pitchFamily="34" charset="0"/>
              <a:buChar char="​"/>
              <a:defRPr sz="2400">
                <a:solidFill>
                  <a:srgbClr val="626971"/>
                </a:solidFill>
              </a:defRPr>
            </a:lvl9pPr>
          </a:lstStyle>
          <a:p>
            <a:pPr lvl="0"/>
            <a:r>
              <a:rPr lang="en-US" noProof="0" dirty="0"/>
              <a:t>Click to add agenda point                                                                           Enter &amp; 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4" name="Text Placeholder 3">
            <a:extLst>
              <a:ext uri="{FF2B5EF4-FFF2-40B4-BE49-F238E27FC236}">
                <a16:creationId xmlns:a16="http://schemas.microsoft.com/office/drawing/2014/main" id="{7D485AA6-92EE-46D3-8826-CF357E1A4587}"/>
              </a:ext>
            </a:extLst>
          </p:cNvPr>
          <p:cNvSpPr>
            <a:spLocks noGrp="1"/>
          </p:cNvSpPr>
          <p:nvPr>
            <p:ph type="body" sz="quarter" idx="17" hasCustomPrompt="1"/>
          </p:nvPr>
        </p:nvSpPr>
        <p:spPr>
          <a:xfrm>
            <a:off x="720000" y="1713600"/>
            <a:ext cx="612000" cy="4261750"/>
          </a:xfrm>
        </p:spPr>
        <p:txBody>
          <a:bodyPr/>
          <a:lstStyle>
            <a:lvl1pPr marL="0" indent="0">
              <a:lnSpc>
                <a:spcPts val="4000"/>
              </a:lnSpc>
              <a:spcAft>
                <a:spcPts val="0"/>
              </a:spcAft>
              <a:buFont typeface="Arial" panose="020B0604020202020204" pitchFamily="34" charset="0"/>
              <a:buChar char="​"/>
              <a:defRPr sz="2400" b="0"/>
            </a:lvl1pPr>
            <a:lvl2pPr marL="0" indent="0">
              <a:lnSpc>
                <a:spcPts val="4000"/>
              </a:lnSpc>
              <a:spcAft>
                <a:spcPts val="0"/>
              </a:spcAft>
              <a:buFont typeface="Arial" panose="020B0604020202020204" pitchFamily="34" charset="0"/>
              <a:buChar char="​"/>
              <a:defRPr sz="2400" b="0">
                <a:solidFill>
                  <a:srgbClr val="FB4E14"/>
                </a:solidFill>
              </a:defRPr>
            </a:lvl2pPr>
            <a:lvl3pPr marL="0" indent="0">
              <a:lnSpc>
                <a:spcPts val="4000"/>
              </a:lnSpc>
              <a:spcAft>
                <a:spcPts val="0"/>
              </a:spcAft>
              <a:buFont typeface="Arial" panose="020B0604020202020204" pitchFamily="34" charset="0"/>
              <a:buChar char="​"/>
              <a:defRPr sz="2400" b="0"/>
            </a:lvl3pPr>
            <a:lvl4pPr>
              <a:lnSpc>
                <a:spcPts val="4000"/>
              </a:lnSpc>
              <a:spcAft>
                <a:spcPts val="0"/>
              </a:spcAft>
              <a:buFont typeface="Arial" panose="020B0604020202020204" pitchFamily="34" charset="0"/>
              <a:buChar char="​"/>
              <a:defRPr sz="2400" b="0">
                <a:solidFill>
                  <a:srgbClr val="FB4E14"/>
                </a:solidFill>
              </a:defRPr>
            </a:lvl4pPr>
            <a:lvl5pPr>
              <a:lnSpc>
                <a:spcPts val="4000"/>
              </a:lnSpc>
              <a:spcAft>
                <a:spcPts val="0"/>
              </a:spcAft>
              <a:buFont typeface="Arial" panose="020B0604020202020204" pitchFamily="34" charset="0"/>
              <a:buChar char="​"/>
              <a:defRPr sz="2400" b="0"/>
            </a:lvl5pPr>
            <a:lvl6pPr marL="0" indent="0">
              <a:lnSpc>
                <a:spcPts val="4000"/>
              </a:lnSpc>
              <a:spcAft>
                <a:spcPts val="0"/>
              </a:spcAft>
              <a:buFont typeface="Arial" panose="020B0604020202020204" pitchFamily="34" charset="0"/>
              <a:buChar char="​"/>
              <a:defRPr sz="2400" b="0">
                <a:solidFill>
                  <a:srgbClr val="FB4E14"/>
                </a:solidFill>
              </a:defRPr>
            </a:lvl6pPr>
            <a:lvl7pPr>
              <a:lnSpc>
                <a:spcPts val="4000"/>
              </a:lnSpc>
              <a:spcAft>
                <a:spcPts val="0"/>
              </a:spcAft>
              <a:defRPr sz="2400" b="0"/>
            </a:lvl7pPr>
            <a:lvl8pPr>
              <a:lnSpc>
                <a:spcPts val="4000"/>
              </a:lnSpc>
              <a:spcAft>
                <a:spcPts val="0"/>
              </a:spcAft>
              <a:defRPr sz="2400" b="0">
                <a:solidFill>
                  <a:srgbClr val="FB4E14"/>
                </a:solidFill>
              </a:defRPr>
            </a:lvl8pPr>
            <a:lvl9pPr>
              <a:lnSpc>
                <a:spcPts val="4000"/>
              </a:lnSpc>
              <a:spcAft>
                <a:spcPts val="0"/>
              </a:spcAft>
              <a:defRPr sz="2400" b="0"/>
            </a:lvl9pPr>
          </a:lstStyle>
          <a:p>
            <a:pPr lvl="0"/>
            <a:r>
              <a:rPr lang="en-US" dirty="0"/>
              <a:t>01</a:t>
            </a:r>
          </a:p>
          <a:p>
            <a:pPr lvl="1"/>
            <a:r>
              <a:rPr lang="en-US" dirty="0"/>
              <a:t>02</a:t>
            </a:r>
          </a:p>
          <a:p>
            <a:pPr lvl="2"/>
            <a:r>
              <a:rPr lang="en-US" dirty="0"/>
              <a:t>03</a:t>
            </a:r>
          </a:p>
          <a:p>
            <a:pPr lvl="3"/>
            <a:r>
              <a:rPr lang="en-US" dirty="0"/>
              <a:t>04</a:t>
            </a:r>
          </a:p>
          <a:p>
            <a:pPr lvl="4"/>
            <a:r>
              <a:rPr lang="en-US" dirty="0"/>
              <a:t>05</a:t>
            </a:r>
          </a:p>
          <a:p>
            <a:pPr lvl="5"/>
            <a:r>
              <a:rPr lang="en-US" dirty="0"/>
              <a:t>06</a:t>
            </a:r>
          </a:p>
          <a:p>
            <a:pPr lvl="6"/>
            <a:r>
              <a:rPr lang="en-US" dirty="0"/>
              <a:t>07</a:t>
            </a:r>
          </a:p>
          <a:p>
            <a:pPr lvl="7"/>
            <a:r>
              <a:rPr lang="en-US" dirty="0"/>
              <a:t>08</a:t>
            </a:r>
          </a:p>
          <a:p>
            <a:pPr lvl="8"/>
            <a:r>
              <a:rPr lang="en-US" dirty="0"/>
              <a:t>09</a:t>
            </a:r>
          </a:p>
        </p:txBody>
      </p:sp>
      <p:sp>
        <p:nvSpPr>
          <p:cNvPr id="5" name="Footer Placeholder 4">
            <a:extLst>
              <a:ext uri="{FF2B5EF4-FFF2-40B4-BE49-F238E27FC236}">
                <a16:creationId xmlns:a16="http://schemas.microsoft.com/office/drawing/2014/main" id="{548DCF88-7E48-420C-9679-EE70CD42DF1C}"/>
              </a:ext>
            </a:extLst>
          </p:cNvPr>
          <p:cNvSpPr>
            <a:spLocks noGrp="1"/>
          </p:cNvSpPr>
          <p:nvPr>
            <p:ph type="ftr" sz="quarter" idx="19"/>
          </p:nvPr>
        </p:nvSpPr>
        <p:spPr/>
        <p:txBody>
          <a:bodyPr/>
          <a:lstStyle/>
          <a:p>
            <a:endParaRPr lang="en-US" dirty="0"/>
          </a:p>
        </p:txBody>
      </p:sp>
      <p:sp>
        <p:nvSpPr>
          <p:cNvPr id="6" name="Slide Number Placeholder 5">
            <a:extLst>
              <a:ext uri="{FF2B5EF4-FFF2-40B4-BE49-F238E27FC236}">
                <a16:creationId xmlns:a16="http://schemas.microsoft.com/office/drawing/2014/main" id="{2CB197D6-2EB4-4CFB-8F49-503D1A95B003}"/>
              </a:ext>
            </a:extLst>
          </p:cNvPr>
          <p:cNvSpPr>
            <a:spLocks noGrp="1"/>
          </p:cNvSpPr>
          <p:nvPr>
            <p:ph type="sldNum" sz="quarter" idx="20"/>
          </p:nvPr>
        </p:nvSpPr>
        <p:spPr/>
        <p:txBody>
          <a:bodyPr/>
          <a:lstStyle/>
          <a:p>
            <a:fld id="{23AA811B-2EBD-4900-905E-5BE206449611}" type="slidenum">
              <a:rPr lang="en-US" smtClean="0"/>
              <a:pPr/>
              <a:t>‹#›</a:t>
            </a:fld>
            <a:endParaRPr lang="en-US" dirty="0"/>
          </a:p>
        </p:txBody>
      </p:sp>
      <p:sp>
        <p:nvSpPr>
          <p:cNvPr id="2" name="Date Placeholder 1">
            <a:extLst>
              <a:ext uri="{FF2B5EF4-FFF2-40B4-BE49-F238E27FC236}">
                <a16:creationId xmlns:a16="http://schemas.microsoft.com/office/drawing/2014/main" id="{5A1DF208-6C49-4A19-9B59-F5E9AA9C7B90}"/>
              </a:ext>
            </a:extLst>
          </p:cNvPr>
          <p:cNvSpPr>
            <a:spLocks noGrp="1"/>
          </p:cNvSpPr>
          <p:nvPr>
            <p:ph type="dt" sz="half" idx="21"/>
          </p:nvPr>
        </p:nvSpPr>
        <p:spPr/>
        <p:txBody>
          <a:bodyPr/>
          <a:lstStyle/>
          <a:p>
            <a:fld id="{51983BA8-EBAA-46D0-A8B5-728157174666}" type="datetime5">
              <a:rPr lang="en-GB" smtClean="0"/>
              <a:t>5-Jan-24</a:t>
            </a:fld>
            <a:endParaRPr lang="en-GB" dirty="0"/>
          </a:p>
        </p:txBody>
      </p:sp>
    </p:spTree>
    <p:extLst>
      <p:ext uri="{BB962C8B-B14F-4D97-AF65-F5344CB8AC3E}">
        <p14:creationId xmlns:p14="http://schemas.microsoft.com/office/powerpoint/2010/main" val="3347665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Time">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89D4BBCB-A1EA-4A6E-A203-C4AC0EEE55DF}"/>
              </a:ext>
            </a:extLst>
          </p:cNvPr>
          <p:cNvSpPr>
            <a:spLocks noGrp="1"/>
          </p:cNvSpPr>
          <p:nvPr>
            <p:ph type="title" hasCustomPrompt="1"/>
          </p:nvPr>
        </p:nvSpPr>
        <p:spPr>
          <a:xfrm>
            <a:off x="720000" y="673200"/>
            <a:ext cx="11113200" cy="720000"/>
          </a:xfrm>
        </p:spPr>
        <p:txBody>
          <a:bodyPr/>
          <a:lstStyle>
            <a:lvl1pPr>
              <a:defRPr sz="4800">
                <a:solidFill>
                  <a:srgbClr val="626971"/>
                </a:solidFill>
              </a:defRPr>
            </a:lvl1pPr>
          </a:lstStyle>
          <a:p>
            <a:r>
              <a:rPr lang="en-US" dirty="0"/>
              <a:t>Click to add Agenda title</a:t>
            </a:r>
          </a:p>
        </p:txBody>
      </p:sp>
      <p:sp>
        <p:nvSpPr>
          <p:cNvPr id="7" name="Text Placeholder 2"/>
          <p:cNvSpPr>
            <a:spLocks noGrp="1"/>
          </p:cNvSpPr>
          <p:nvPr>
            <p:ph type="body" sz="quarter" idx="13" hasCustomPrompt="1"/>
          </p:nvPr>
        </p:nvSpPr>
        <p:spPr>
          <a:xfrm>
            <a:off x="2505600" y="1713600"/>
            <a:ext cx="9327600" cy="4261750"/>
          </a:xfrm>
        </p:spPr>
        <p:txBody>
          <a:bodyPr/>
          <a:lstStyle>
            <a:lvl1pPr marL="0" indent="0">
              <a:lnSpc>
                <a:spcPts val="4000"/>
              </a:lnSpc>
              <a:spcAft>
                <a:spcPts val="0"/>
              </a:spcAft>
              <a:buFont typeface="Arial" panose="020B0604020202020204" pitchFamily="34" charset="0"/>
              <a:buChar char="​"/>
              <a:defRPr sz="2400">
                <a:solidFill>
                  <a:srgbClr val="626971"/>
                </a:solidFill>
              </a:defRPr>
            </a:lvl1pPr>
            <a:lvl2pPr marL="0" indent="0">
              <a:lnSpc>
                <a:spcPts val="4000"/>
              </a:lnSpc>
              <a:spcBef>
                <a:spcPts val="0"/>
              </a:spcBef>
              <a:spcAft>
                <a:spcPts val="0"/>
              </a:spcAft>
              <a:buFont typeface="Arial" panose="020B0604020202020204" pitchFamily="34" charset="0"/>
              <a:buChar char="​"/>
              <a:defRPr sz="2400" b="0">
                <a:solidFill>
                  <a:srgbClr val="FB4E14"/>
                </a:solidFill>
              </a:defRPr>
            </a:lvl2pPr>
            <a:lvl3pPr marL="0" indent="0">
              <a:lnSpc>
                <a:spcPts val="4000"/>
              </a:lnSpc>
              <a:spcBef>
                <a:spcPts val="0"/>
              </a:spcBef>
              <a:spcAft>
                <a:spcPts val="0"/>
              </a:spcAft>
              <a:buFont typeface="Arial" panose="020B0604020202020204" pitchFamily="34" charset="0"/>
              <a:buChar char="​"/>
              <a:defRPr sz="2400">
                <a:solidFill>
                  <a:srgbClr val="626971"/>
                </a:solidFill>
              </a:defRPr>
            </a:lvl3pPr>
            <a:lvl4pPr marL="0" indent="0">
              <a:lnSpc>
                <a:spcPts val="4000"/>
              </a:lnSpc>
              <a:spcBef>
                <a:spcPts val="0"/>
              </a:spcBef>
              <a:spcAft>
                <a:spcPts val="0"/>
              </a:spcAft>
              <a:buFont typeface="Arial" panose="020B0604020202020204" pitchFamily="34" charset="0"/>
              <a:buChar char="​"/>
              <a:defRPr sz="2400">
                <a:solidFill>
                  <a:srgbClr val="FB4E14"/>
                </a:solidFill>
              </a:defRPr>
            </a:lvl4pPr>
            <a:lvl5pPr marL="0" indent="0">
              <a:lnSpc>
                <a:spcPts val="4000"/>
              </a:lnSpc>
              <a:spcBef>
                <a:spcPts val="0"/>
              </a:spcBef>
              <a:spcAft>
                <a:spcPts val="0"/>
              </a:spcAft>
              <a:buFont typeface="Arial" panose="020B0604020202020204" pitchFamily="34" charset="0"/>
              <a:buChar char="​"/>
              <a:defRPr sz="2400">
                <a:solidFill>
                  <a:srgbClr val="626971"/>
                </a:solidFill>
              </a:defRPr>
            </a:lvl5pPr>
            <a:lvl6pPr marL="0" indent="0">
              <a:lnSpc>
                <a:spcPts val="4000"/>
              </a:lnSpc>
              <a:spcBef>
                <a:spcPts val="0"/>
              </a:spcBef>
              <a:spcAft>
                <a:spcPts val="0"/>
              </a:spcAft>
              <a:buFont typeface="Arial" panose="020B0604020202020204" pitchFamily="34" charset="0"/>
              <a:buChar char="​"/>
              <a:defRPr sz="2400">
                <a:solidFill>
                  <a:srgbClr val="FB4E14"/>
                </a:solidFill>
              </a:defRPr>
            </a:lvl6pPr>
            <a:lvl7pPr marL="0" indent="0">
              <a:lnSpc>
                <a:spcPts val="4000"/>
              </a:lnSpc>
              <a:spcBef>
                <a:spcPts val="0"/>
              </a:spcBef>
              <a:spcAft>
                <a:spcPts val="0"/>
              </a:spcAft>
              <a:buFont typeface="Arial" panose="020B0604020202020204" pitchFamily="34" charset="0"/>
              <a:buChar char="​"/>
              <a:defRPr sz="2400">
                <a:solidFill>
                  <a:srgbClr val="626971"/>
                </a:solidFill>
              </a:defRPr>
            </a:lvl7pPr>
            <a:lvl8pPr marL="0" indent="0">
              <a:lnSpc>
                <a:spcPts val="4000"/>
              </a:lnSpc>
              <a:spcBef>
                <a:spcPts val="0"/>
              </a:spcBef>
              <a:spcAft>
                <a:spcPts val="0"/>
              </a:spcAft>
              <a:buFont typeface="Arial" panose="020B0604020202020204" pitchFamily="34" charset="0"/>
              <a:buChar char="​"/>
              <a:defRPr sz="2400">
                <a:solidFill>
                  <a:srgbClr val="FB4E14"/>
                </a:solidFill>
              </a:defRPr>
            </a:lvl8pPr>
            <a:lvl9pPr marL="0" indent="0">
              <a:lnSpc>
                <a:spcPts val="4000"/>
              </a:lnSpc>
              <a:spcBef>
                <a:spcPts val="0"/>
              </a:spcBef>
              <a:buFont typeface="Arial" panose="020B0604020202020204" pitchFamily="34" charset="0"/>
              <a:buChar char="​"/>
              <a:defRPr sz="2400">
                <a:solidFill>
                  <a:srgbClr val="626971"/>
                </a:solidFill>
              </a:defRPr>
            </a:lvl9pPr>
          </a:lstStyle>
          <a:p>
            <a:pPr lvl="0"/>
            <a:r>
              <a:rPr lang="en-US" noProof="0" dirty="0"/>
              <a:t>Click to add agenda point                                                                           Enter &amp; 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4" name="Text Placeholder 3">
            <a:extLst>
              <a:ext uri="{FF2B5EF4-FFF2-40B4-BE49-F238E27FC236}">
                <a16:creationId xmlns:a16="http://schemas.microsoft.com/office/drawing/2014/main" id="{7D485AA6-92EE-46D3-8826-CF357E1A4587}"/>
              </a:ext>
            </a:extLst>
          </p:cNvPr>
          <p:cNvSpPr>
            <a:spLocks noGrp="1"/>
          </p:cNvSpPr>
          <p:nvPr>
            <p:ph type="body" sz="quarter" idx="17" hasCustomPrompt="1"/>
          </p:nvPr>
        </p:nvSpPr>
        <p:spPr>
          <a:xfrm>
            <a:off x="720000" y="1713600"/>
            <a:ext cx="1580400" cy="4261750"/>
          </a:xfrm>
        </p:spPr>
        <p:txBody>
          <a:bodyPr/>
          <a:lstStyle>
            <a:lvl1pPr marL="0" indent="0">
              <a:lnSpc>
                <a:spcPts val="4000"/>
              </a:lnSpc>
              <a:spcAft>
                <a:spcPts val="0"/>
              </a:spcAft>
              <a:buFont typeface="Arial" panose="020B0604020202020204" pitchFamily="34" charset="0"/>
              <a:buChar char="​"/>
              <a:defRPr sz="2400" b="0"/>
            </a:lvl1pPr>
            <a:lvl2pPr marL="0" indent="0">
              <a:lnSpc>
                <a:spcPts val="4000"/>
              </a:lnSpc>
              <a:spcAft>
                <a:spcPts val="0"/>
              </a:spcAft>
              <a:buFont typeface="Arial" panose="020B0604020202020204" pitchFamily="34" charset="0"/>
              <a:buChar char="​"/>
              <a:defRPr sz="2400" b="0">
                <a:solidFill>
                  <a:srgbClr val="FB4E14"/>
                </a:solidFill>
              </a:defRPr>
            </a:lvl2pPr>
            <a:lvl3pPr marL="0" indent="0">
              <a:lnSpc>
                <a:spcPts val="4000"/>
              </a:lnSpc>
              <a:spcAft>
                <a:spcPts val="0"/>
              </a:spcAft>
              <a:buFont typeface="Arial" panose="020B0604020202020204" pitchFamily="34" charset="0"/>
              <a:buChar char="​"/>
              <a:defRPr sz="2400" b="0"/>
            </a:lvl3pPr>
            <a:lvl4pPr>
              <a:lnSpc>
                <a:spcPts val="4000"/>
              </a:lnSpc>
              <a:spcAft>
                <a:spcPts val="0"/>
              </a:spcAft>
              <a:buFont typeface="Arial" panose="020B0604020202020204" pitchFamily="34" charset="0"/>
              <a:buChar char="​"/>
              <a:defRPr sz="2400" b="0">
                <a:solidFill>
                  <a:srgbClr val="FB4E14"/>
                </a:solidFill>
              </a:defRPr>
            </a:lvl4pPr>
            <a:lvl5pPr>
              <a:lnSpc>
                <a:spcPts val="4000"/>
              </a:lnSpc>
              <a:spcAft>
                <a:spcPts val="0"/>
              </a:spcAft>
              <a:buFont typeface="Arial" panose="020B0604020202020204" pitchFamily="34" charset="0"/>
              <a:buChar char="​"/>
              <a:defRPr sz="2400" b="0"/>
            </a:lvl5pPr>
            <a:lvl6pPr marL="0" indent="0">
              <a:lnSpc>
                <a:spcPts val="4000"/>
              </a:lnSpc>
              <a:spcAft>
                <a:spcPts val="0"/>
              </a:spcAft>
              <a:buFont typeface="Arial" panose="020B0604020202020204" pitchFamily="34" charset="0"/>
              <a:buChar char="​"/>
              <a:defRPr sz="2400" b="0">
                <a:solidFill>
                  <a:srgbClr val="FB4E14"/>
                </a:solidFill>
              </a:defRPr>
            </a:lvl6pPr>
            <a:lvl7pPr>
              <a:lnSpc>
                <a:spcPts val="4000"/>
              </a:lnSpc>
              <a:spcAft>
                <a:spcPts val="0"/>
              </a:spcAft>
              <a:defRPr sz="2400" b="0"/>
            </a:lvl7pPr>
            <a:lvl8pPr>
              <a:lnSpc>
                <a:spcPts val="4000"/>
              </a:lnSpc>
              <a:spcAft>
                <a:spcPts val="0"/>
              </a:spcAft>
              <a:defRPr sz="2400" b="0">
                <a:solidFill>
                  <a:srgbClr val="FB4E14"/>
                </a:solidFill>
              </a:defRPr>
            </a:lvl8pPr>
            <a:lvl9pPr>
              <a:lnSpc>
                <a:spcPts val="4000"/>
              </a:lnSpc>
              <a:spcAft>
                <a:spcPts val="0"/>
              </a:spcAft>
              <a:defRPr sz="2400" b="0"/>
            </a:lvl9pPr>
          </a:lstStyle>
          <a:p>
            <a:pPr lvl="0"/>
            <a:r>
              <a:rPr lang="en-US" dirty="0"/>
              <a:t>01</a:t>
            </a:r>
          </a:p>
          <a:p>
            <a:pPr lvl="1"/>
            <a:r>
              <a:rPr lang="en-US" dirty="0"/>
              <a:t>02</a:t>
            </a:r>
          </a:p>
          <a:p>
            <a:pPr lvl="2"/>
            <a:r>
              <a:rPr lang="en-US" dirty="0"/>
              <a:t>03</a:t>
            </a:r>
          </a:p>
          <a:p>
            <a:pPr lvl="3"/>
            <a:r>
              <a:rPr lang="en-US" dirty="0"/>
              <a:t>04</a:t>
            </a:r>
          </a:p>
          <a:p>
            <a:pPr lvl="4"/>
            <a:r>
              <a:rPr lang="en-US" dirty="0"/>
              <a:t>05</a:t>
            </a:r>
          </a:p>
          <a:p>
            <a:pPr lvl="5"/>
            <a:r>
              <a:rPr lang="en-US" dirty="0"/>
              <a:t>06</a:t>
            </a:r>
          </a:p>
          <a:p>
            <a:pPr lvl="6"/>
            <a:r>
              <a:rPr lang="en-US" dirty="0"/>
              <a:t>07</a:t>
            </a:r>
          </a:p>
          <a:p>
            <a:pPr lvl="7"/>
            <a:r>
              <a:rPr lang="en-US" dirty="0"/>
              <a:t>08</a:t>
            </a:r>
          </a:p>
          <a:p>
            <a:pPr lvl="8"/>
            <a:r>
              <a:rPr lang="en-US" dirty="0"/>
              <a:t>09</a:t>
            </a:r>
          </a:p>
        </p:txBody>
      </p:sp>
      <p:sp>
        <p:nvSpPr>
          <p:cNvPr id="5" name="Footer Placeholder 4">
            <a:extLst>
              <a:ext uri="{FF2B5EF4-FFF2-40B4-BE49-F238E27FC236}">
                <a16:creationId xmlns:a16="http://schemas.microsoft.com/office/drawing/2014/main" id="{548DCF88-7E48-420C-9679-EE70CD42DF1C}"/>
              </a:ext>
            </a:extLst>
          </p:cNvPr>
          <p:cNvSpPr>
            <a:spLocks noGrp="1"/>
          </p:cNvSpPr>
          <p:nvPr>
            <p:ph type="ftr" sz="quarter" idx="19"/>
          </p:nvPr>
        </p:nvSpPr>
        <p:spPr/>
        <p:txBody>
          <a:bodyPr/>
          <a:lstStyle/>
          <a:p>
            <a:endParaRPr lang="en-US" dirty="0"/>
          </a:p>
        </p:txBody>
      </p:sp>
      <p:sp>
        <p:nvSpPr>
          <p:cNvPr id="6" name="Slide Number Placeholder 5">
            <a:extLst>
              <a:ext uri="{FF2B5EF4-FFF2-40B4-BE49-F238E27FC236}">
                <a16:creationId xmlns:a16="http://schemas.microsoft.com/office/drawing/2014/main" id="{2CB197D6-2EB4-4CFB-8F49-503D1A95B003}"/>
              </a:ext>
            </a:extLst>
          </p:cNvPr>
          <p:cNvSpPr>
            <a:spLocks noGrp="1"/>
          </p:cNvSpPr>
          <p:nvPr>
            <p:ph type="sldNum" sz="quarter" idx="20"/>
          </p:nvPr>
        </p:nvSpPr>
        <p:spPr/>
        <p:txBody>
          <a:bodyPr/>
          <a:lstStyle/>
          <a:p>
            <a:fld id="{23AA811B-2EBD-4900-905E-5BE206449611}" type="slidenum">
              <a:rPr lang="en-US" smtClean="0"/>
              <a:pPr/>
              <a:t>‹#›</a:t>
            </a:fld>
            <a:endParaRPr lang="en-US" dirty="0"/>
          </a:p>
        </p:txBody>
      </p:sp>
      <p:sp>
        <p:nvSpPr>
          <p:cNvPr id="2" name="Date Placeholder 1">
            <a:extLst>
              <a:ext uri="{FF2B5EF4-FFF2-40B4-BE49-F238E27FC236}">
                <a16:creationId xmlns:a16="http://schemas.microsoft.com/office/drawing/2014/main" id="{E2EE8EF3-68E3-4EAA-88AF-96F36E0E4AA3}"/>
              </a:ext>
            </a:extLst>
          </p:cNvPr>
          <p:cNvSpPr>
            <a:spLocks noGrp="1"/>
          </p:cNvSpPr>
          <p:nvPr>
            <p:ph type="dt" sz="half" idx="21"/>
          </p:nvPr>
        </p:nvSpPr>
        <p:spPr/>
        <p:txBody>
          <a:bodyPr/>
          <a:lstStyle/>
          <a:p>
            <a:fld id="{51983BA8-EBAA-46D0-A8B5-728157174666}" type="datetime5">
              <a:rPr lang="en-GB" smtClean="0"/>
              <a:t>5-Jan-24</a:t>
            </a:fld>
            <a:endParaRPr lang="en-GB" dirty="0"/>
          </a:p>
        </p:txBody>
      </p:sp>
    </p:spTree>
    <p:extLst>
      <p:ext uri="{BB962C8B-B14F-4D97-AF65-F5344CB8AC3E}">
        <p14:creationId xmlns:p14="http://schemas.microsoft.com/office/powerpoint/2010/main" val="54680323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8.xml"/><Relationship Id="rId21" Type="http://schemas.openxmlformats.org/officeDocument/2006/relationships/slideLayout" Target="../slideLayouts/slideLayout21.xml"/><Relationship Id="rId34" Type="http://schemas.openxmlformats.org/officeDocument/2006/relationships/tags" Target="../tags/tag3.xml"/><Relationship Id="rId42" Type="http://schemas.openxmlformats.org/officeDocument/2006/relationships/tags" Target="../tags/tag11.xml"/><Relationship Id="rId47"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1.xml"/><Relationship Id="rId37" Type="http://schemas.openxmlformats.org/officeDocument/2006/relationships/tags" Target="../tags/tag6.xml"/><Relationship Id="rId40" Type="http://schemas.openxmlformats.org/officeDocument/2006/relationships/tags" Target="../tags/tag9.xml"/><Relationship Id="rId45" Type="http://schemas.openxmlformats.org/officeDocument/2006/relationships/tags" Target="../tags/tag1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ags" Target="../tags/tag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4" Type="http://schemas.openxmlformats.org/officeDocument/2006/relationships/tags" Target="../tags/tag1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ags" Target="../tags/tag4.xml"/><Relationship Id="rId43" Type="http://schemas.openxmlformats.org/officeDocument/2006/relationships/tags" Target="../tags/tag12.xml"/><Relationship Id="rId48" Type="http://schemas.openxmlformats.org/officeDocument/2006/relationships/image" Target="../media/image2.sv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2.xml"/><Relationship Id="rId38" Type="http://schemas.openxmlformats.org/officeDocument/2006/relationships/tags" Target="../tags/tag7.xml"/><Relationship Id="rId46" Type="http://schemas.openxmlformats.org/officeDocument/2006/relationships/tags" Target="../tags/tag15.xml"/><Relationship Id="rId20" Type="http://schemas.openxmlformats.org/officeDocument/2006/relationships/slideLayout" Target="../slideLayouts/slideLayout20.xml"/><Relationship Id="rId41" Type="http://schemas.openxmlformats.org/officeDocument/2006/relationships/tags" Target="../tags/tag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image" Target="../media/image13.emf"/><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oleObject" Target="../embeddings/oleObject1.bin"/><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tags" Target="../tags/tag16.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theme" Target="../theme/theme2.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guide" hidden="1">
            <a:extLst>
              <a:ext uri="{FF2B5EF4-FFF2-40B4-BE49-F238E27FC236}">
                <a16:creationId xmlns:a16="http://schemas.microsoft.com/office/drawing/2014/main" id="{B4C6D09E-215E-4B09-AA8D-03A72F2D8EE3}"/>
              </a:ext>
            </a:extLst>
          </p:cNvPr>
          <p:cNvGrpSpPr/>
          <p:nvPr userDrawn="1"/>
        </p:nvGrpSpPr>
        <p:grpSpPr>
          <a:xfrm>
            <a:off x="358771" y="360000"/>
            <a:ext cx="11473228" cy="6137999"/>
            <a:chOff x="358771" y="360000"/>
            <a:chExt cx="11473228" cy="6137999"/>
          </a:xfrm>
        </p:grpSpPr>
        <p:sp>
          <p:nvSpPr>
            <p:cNvPr id="10" name="Rectangle 9">
              <a:extLst>
                <a:ext uri="{FF2B5EF4-FFF2-40B4-BE49-F238E27FC236}">
                  <a16:creationId xmlns:a16="http://schemas.microsoft.com/office/drawing/2014/main" id="{2587EAC1-E008-44BA-B758-F18F3E67460D}"/>
                </a:ext>
              </a:extLst>
            </p:cNvPr>
            <p:cNvSpPr/>
            <p:nvPr userDrawn="1">
              <p:custDataLst>
                <p:tags r:id="rId32"/>
              </p:custDataLst>
            </p:nvPr>
          </p:nvSpPr>
          <p:spPr>
            <a:xfrm>
              <a:off x="1151000" y="360000"/>
              <a:ext cx="180000" cy="6137999"/>
            </a:xfrm>
            <a:prstGeom prst="rect">
              <a:avLst/>
            </a:prstGeom>
            <a:noFill/>
            <a:ln w="3175" cap="flat" cmpd="sng" algn="ctr">
              <a:solidFill>
                <a:schemeClr val="accent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1" name="Rectangle 10">
              <a:extLst>
                <a:ext uri="{FF2B5EF4-FFF2-40B4-BE49-F238E27FC236}">
                  <a16:creationId xmlns:a16="http://schemas.microsoft.com/office/drawing/2014/main" id="{FF51221B-09D2-4498-954B-6A0C99310758}"/>
                </a:ext>
              </a:extLst>
            </p:cNvPr>
            <p:cNvSpPr/>
            <p:nvPr userDrawn="1">
              <p:custDataLst>
                <p:tags r:id="rId33"/>
              </p:custDataLst>
            </p:nvPr>
          </p:nvSpPr>
          <p:spPr>
            <a:xfrm>
              <a:off x="2122000" y="360000"/>
              <a:ext cx="180000" cy="6137999"/>
            </a:xfrm>
            <a:prstGeom prst="rect">
              <a:avLst/>
            </a:prstGeom>
            <a:noFill/>
            <a:ln w="3175" cap="flat" cmpd="sng" algn="ctr">
              <a:solidFill>
                <a:schemeClr val="accent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2" name="Rectangle 11">
              <a:extLst>
                <a:ext uri="{FF2B5EF4-FFF2-40B4-BE49-F238E27FC236}">
                  <a16:creationId xmlns:a16="http://schemas.microsoft.com/office/drawing/2014/main" id="{FC45DEE2-E4BA-4915-A095-A00CE73E18F7}"/>
                </a:ext>
              </a:extLst>
            </p:cNvPr>
            <p:cNvSpPr/>
            <p:nvPr userDrawn="1">
              <p:custDataLst>
                <p:tags r:id="rId34"/>
              </p:custDataLst>
            </p:nvPr>
          </p:nvSpPr>
          <p:spPr>
            <a:xfrm>
              <a:off x="3093000" y="360000"/>
              <a:ext cx="180000" cy="6137999"/>
            </a:xfrm>
            <a:prstGeom prst="rect">
              <a:avLst/>
            </a:prstGeom>
            <a:noFill/>
            <a:ln w="3175" cap="flat" cmpd="sng" algn="ctr">
              <a:solidFill>
                <a:schemeClr val="accent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3" name="Rectangle 12">
              <a:extLst>
                <a:ext uri="{FF2B5EF4-FFF2-40B4-BE49-F238E27FC236}">
                  <a16:creationId xmlns:a16="http://schemas.microsoft.com/office/drawing/2014/main" id="{618016E3-45DB-4DD6-8FC0-05E80A4DC5DC}"/>
                </a:ext>
              </a:extLst>
            </p:cNvPr>
            <p:cNvSpPr/>
            <p:nvPr userDrawn="1">
              <p:custDataLst>
                <p:tags r:id="rId35"/>
              </p:custDataLst>
            </p:nvPr>
          </p:nvSpPr>
          <p:spPr>
            <a:xfrm>
              <a:off x="4064000" y="360000"/>
              <a:ext cx="180000" cy="6137999"/>
            </a:xfrm>
            <a:prstGeom prst="rect">
              <a:avLst/>
            </a:prstGeom>
            <a:noFill/>
            <a:ln w="3175" cap="flat" cmpd="sng" algn="ctr">
              <a:solidFill>
                <a:schemeClr val="accent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4" name="Rectangle 13">
              <a:extLst>
                <a:ext uri="{FF2B5EF4-FFF2-40B4-BE49-F238E27FC236}">
                  <a16:creationId xmlns:a16="http://schemas.microsoft.com/office/drawing/2014/main" id="{5C584260-8D19-46FF-8C30-B37DCAAC9C7D}"/>
                </a:ext>
              </a:extLst>
            </p:cNvPr>
            <p:cNvSpPr/>
            <p:nvPr userDrawn="1">
              <p:custDataLst>
                <p:tags r:id="rId36"/>
              </p:custDataLst>
            </p:nvPr>
          </p:nvSpPr>
          <p:spPr>
            <a:xfrm>
              <a:off x="5035000" y="360000"/>
              <a:ext cx="180000" cy="6137999"/>
            </a:xfrm>
            <a:prstGeom prst="rect">
              <a:avLst/>
            </a:prstGeom>
            <a:noFill/>
            <a:ln w="3175" cap="flat" cmpd="sng" algn="ctr">
              <a:solidFill>
                <a:schemeClr val="accent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5" name="Rectangle 14">
              <a:extLst>
                <a:ext uri="{FF2B5EF4-FFF2-40B4-BE49-F238E27FC236}">
                  <a16:creationId xmlns:a16="http://schemas.microsoft.com/office/drawing/2014/main" id="{AE187365-5EB2-4547-9F0E-F9F1AECAB0E4}"/>
                </a:ext>
              </a:extLst>
            </p:cNvPr>
            <p:cNvSpPr/>
            <p:nvPr userDrawn="1">
              <p:custDataLst>
                <p:tags r:id="rId37"/>
              </p:custDataLst>
            </p:nvPr>
          </p:nvSpPr>
          <p:spPr>
            <a:xfrm>
              <a:off x="6006000" y="360000"/>
              <a:ext cx="180000" cy="6137999"/>
            </a:xfrm>
            <a:prstGeom prst="rect">
              <a:avLst/>
            </a:prstGeom>
            <a:noFill/>
            <a:ln w="3175" cap="flat" cmpd="sng" algn="ctr">
              <a:solidFill>
                <a:schemeClr val="accent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6" name="Rectangle 15">
              <a:extLst>
                <a:ext uri="{FF2B5EF4-FFF2-40B4-BE49-F238E27FC236}">
                  <a16:creationId xmlns:a16="http://schemas.microsoft.com/office/drawing/2014/main" id="{0C94D3E2-4C66-4F65-A915-AB1A1A57B9FE}"/>
                </a:ext>
              </a:extLst>
            </p:cNvPr>
            <p:cNvSpPr/>
            <p:nvPr userDrawn="1">
              <p:custDataLst>
                <p:tags r:id="rId38"/>
              </p:custDataLst>
            </p:nvPr>
          </p:nvSpPr>
          <p:spPr>
            <a:xfrm>
              <a:off x="6977000" y="360000"/>
              <a:ext cx="180000" cy="6137999"/>
            </a:xfrm>
            <a:prstGeom prst="rect">
              <a:avLst/>
            </a:prstGeom>
            <a:noFill/>
            <a:ln w="3175" cap="flat" cmpd="sng" algn="ctr">
              <a:solidFill>
                <a:schemeClr val="accent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7" name="Rectangle 16">
              <a:extLst>
                <a:ext uri="{FF2B5EF4-FFF2-40B4-BE49-F238E27FC236}">
                  <a16:creationId xmlns:a16="http://schemas.microsoft.com/office/drawing/2014/main" id="{E0000454-4065-4B51-82CA-5B293D4D467F}"/>
                </a:ext>
              </a:extLst>
            </p:cNvPr>
            <p:cNvSpPr/>
            <p:nvPr userDrawn="1">
              <p:custDataLst>
                <p:tags r:id="rId39"/>
              </p:custDataLst>
            </p:nvPr>
          </p:nvSpPr>
          <p:spPr>
            <a:xfrm>
              <a:off x="7948000" y="360000"/>
              <a:ext cx="180000" cy="6137999"/>
            </a:xfrm>
            <a:prstGeom prst="rect">
              <a:avLst/>
            </a:prstGeom>
            <a:noFill/>
            <a:ln w="3175" cap="flat" cmpd="sng" algn="ctr">
              <a:solidFill>
                <a:schemeClr val="accent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8" name="Rectangle 17">
              <a:extLst>
                <a:ext uri="{FF2B5EF4-FFF2-40B4-BE49-F238E27FC236}">
                  <a16:creationId xmlns:a16="http://schemas.microsoft.com/office/drawing/2014/main" id="{040929F5-4F0A-4BB0-9E66-78A768A0C77D}"/>
                </a:ext>
              </a:extLst>
            </p:cNvPr>
            <p:cNvSpPr/>
            <p:nvPr userDrawn="1">
              <p:custDataLst>
                <p:tags r:id="rId40"/>
              </p:custDataLst>
            </p:nvPr>
          </p:nvSpPr>
          <p:spPr>
            <a:xfrm>
              <a:off x="8919000" y="360000"/>
              <a:ext cx="180000" cy="6137999"/>
            </a:xfrm>
            <a:prstGeom prst="rect">
              <a:avLst/>
            </a:prstGeom>
            <a:noFill/>
            <a:ln w="3175" cap="flat" cmpd="sng" algn="ctr">
              <a:solidFill>
                <a:schemeClr val="accent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9" name="Rectangle 18">
              <a:extLst>
                <a:ext uri="{FF2B5EF4-FFF2-40B4-BE49-F238E27FC236}">
                  <a16:creationId xmlns:a16="http://schemas.microsoft.com/office/drawing/2014/main" id="{FB52B57B-0393-4BAA-A759-9AC0504CDFC7}"/>
                </a:ext>
              </a:extLst>
            </p:cNvPr>
            <p:cNvSpPr/>
            <p:nvPr userDrawn="1">
              <p:custDataLst>
                <p:tags r:id="rId41"/>
              </p:custDataLst>
            </p:nvPr>
          </p:nvSpPr>
          <p:spPr>
            <a:xfrm>
              <a:off x="9890000" y="360000"/>
              <a:ext cx="180000" cy="6137999"/>
            </a:xfrm>
            <a:prstGeom prst="rect">
              <a:avLst/>
            </a:prstGeom>
            <a:noFill/>
            <a:ln w="3175" cap="flat" cmpd="sng" algn="ctr">
              <a:solidFill>
                <a:schemeClr val="accent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0" name="Rectangle 19">
              <a:extLst>
                <a:ext uri="{FF2B5EF4-FFF2-40B4-BE49-F238E27FC236}">
                  <a16:creationId xmlns:a16="http://schemas.microsoft.com/office/drawing/2014/main" id="{CD567EE3-6D94-4456-9F05-C2600A067979}"/>
                </a:ext>
              </a:extLst>
            </p:cNvPr>
            <p:cNvSpPr/>
            <p:nvPr userDrawn="1">
              <p:custDataLst>
                <p:tags r:id="rId42"/>
              </p:custDataLst>
            </p:nvPr>
          </p:nvSpPr>
          <p:spPr>
            <a:xfrm>
              <a:off x="10861000" y="360000"/>
              <a:ext cx="180000" cy="6137999"/>
            </a:xfrm>
            <a:prstGeom prst="rect">
              <a:avLst/>
            </a:prstGeom>
            <a:noFill/>
            <a:ln w="3175" cap="flat" cmpd="sng" algn="ctr">
              <a:solidFill>
                <a:schemeClr val="accent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1" name="Rectangle 20">
              <a:extLst>
                <a:ext uri="{FF2B5EF4-FFF2-40B4-BE49-F238E27FC236}">
                  <a16:creationId xmlns:a16="http://schemas.microsoft.com/office/drawing/2014/main" id="{5B8A59FC-EF27-4DB4-A209-34317CCF784D}"/>
                </a:ext>
              </a:extLst>
            </p:cNvPr>
            <p:cNvSpPr/>
            <p:nvPr userDrawn="1">
              <p:custDataLst>
                <p:tags r:id="rId43"/>
              </p:custDataLst>
            </p:nvPr>
          </p:nvSpPr>
          <p:spPr>
            <a:xfrm flipH="1">
              <a:off x="358774" y="360000"/>
              <a:ext cx="11473225" cy="6137999"/>
            </a:xfrm>
            <a:prstGeom prst="rect">
              <a:avLst/>
            </a:prstGeom>
            <a:noFill/>
            <a:ln w="3175" cap="flat" cmpd="sng" algn="ctr">
              <a:solidFill>
                <a:schemeClr val="accent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2" name="Rectangle 21">
              <a:extLst>
                <a:ext uri="{FF2B5EF4-FFF2-40B4-BE49-F238E27FC236}">
                  <a16:creationId xmlns:a16="http://schemas.microsoft.com/office/drawing/2014/main" id="{18AFC9E5-C597-4406-A1D1-B55BAD7797F6}"/>
                </a:ext>
              </a:extLst>
            </p:cNvPr>
            <p:cNvSpPr/>
            <p:nvPr userDrawn="1">
              <p:custDataLst>
                <p:tags r:id="rId44"/>
              </p:custDataLst>
            </p:nvPr>
          </p:nvSpPr>
          <p:spPr>
            <a:xfrm flipH="1">
              <a:off x="358773" y="360001"/>
              <a:ext cx="11473225" cy="1080000"/>
            </a:xfrm>
            <a:prstGeom prst="rect">
              <a:avLst/>
            </a:prstGeom>
            <a:noFill/>
            <a:ln w="3175" cap="flat" cmpd="sng" algn="ctr">
              <a:solidFill>
                <a:schemeClr val="accent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3" name="Rectangle 22">
              <a:extLst>
                <a:ext uri="{FF2B5EF4-FFF2-40B4-BE49-F238E27FC236}">
                  <a16:creationId xmlns:a16="http://schemas.microsoft.com/office/drawing/2014/main" id="{A5B363B5-5044-4F17-ADF4-7A4A9805D35A}"/>
                </a:ext>
              </a:extLst>
            </p:cNvPr>
            <p:cNvSpPr/>
            <p:nvPr userDrawn="1">
              <p:custDataLst>
                <p:tags r:id="rId45"/>
              </p:custDataLst>
            </p:nvPr>
          </p:nvSpPr>
          <p:spPr>
            <a:xfrm flipH="1">
              <a:off x="358772" y="1613222"/>
              <a:ext cx="11473225" cy="4344666"/>
            </a:xfrm>
            <a:prstGeom prst="rect">
              <a:avLst/>
            </a:prstGeom>
            <a:noFill/>
            <a:ln w="3175" cap="flat" cmpd="sng" algn="ctr">
              <a:solidFill>
                <a:schemeClr val="accent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4" name="Rectangle 23">
              <a:extLst>
                <a:ext uri="{FF2B5EF4-FFF2-40B4-BE49-F238E27FC236}">
                  <a16:creationId xmlns:a16="http://schemas.microsoft.com/office/drawing/2014/main" id="{7F8D137D-F7C0-42C6-80E7-5745B78618ED}"/>
                </a:ext>
              </a:extLst>
            </p:cNvPr>
            <p:cNvSpPr/>
            <p:nvPr userDrawn="1">
              <p:custDataLst>
                <p:tags r:id="rId46"/>
              </p:custDataLst>
            </p:nvPr>
          </p:nvSpPr>
          <p:spPr>
            <a:xfrm flipH="1">
              <a:off x="358771" y="6131109"/>
              <a:ext cx="11473225" cy="366890"/>
            </a:xfrm>
            <a:prstGeom prst="rect">
              <a:avLst/>
            </a:prstGeom>
            <a:noFill/>
            <a:ln w="3175" cap="flat" cmpd="sng" algn="ctr">
              <a:solidFill>
                <a:schemeClr val="accent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grpSp>
      <p:pic>
        <p:nvPicPr>
          <p:cNvPr id="26" name="Logo">
            <a:extLst>
              <a:ext uri="{FF2B5EF4-FFF2-40B4-BE49-F238E27FC236}">
                <a16:creationId xmlns:a16="http://schemas.microsoft.com/office/drawing/2014/main" id="{E3C0D8D0-B1BE-4126-98DC-0BC4FDA5498D}"/>
              </a:ext>
            </a:extLst>
          </p:cNvPr>
          <p:cNvPicPr>
            <a:picLocks noChangeAspect="1"/>
          </p:cNvPicPr>
          <p:nvPr userDrawn="1"/>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60000" y="6228000"/>
            <a:ext cx="270000" cy="270000"/>
          </a:xfrm>
          <a:prstGeom prst="rect">
            <a:avLst/>
          </a:prstGeom>
        </p:spPr>
      </p:pic>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360000"/>
            <a:ext cx="11473200" cy="1072800"/>
          </a:xfrm>
          <a:prstGeom prst="rect">
            <a:avLst/>
          </a:prstGeom>
        </p:spPr>
        <p:txBody>
          <a:bodyPr vert="horz" lIns="0" tIns="0" rIns="0" bIns="0" rtlCol="0" anchor="t" anchorCtr="0">
            <a:noAutofit/>
          </a:bodyPr>
          <a:lstStyle/>
          <a:p>
            <a:r>
              <a:rPr lang="en-US" dirty="0"/>
              <a:t>Click to add title</a:t>
            </a:r>
          </a:p>
        </p:txBody>
      </p:sp>
      <p:sp>
        <p:nvSpPr>
          <p:cNvPr id="3" name="Text Placeholder 2"/>
          <p:cNvSpPr>
            <a:spLocks noGrp="1"/>
          </p:cNvSpPr>
          <p:nvPr>
            <p:ph type="body" idx="1"/>
          </p:nvPr>
        </p:nvSpPr>
        <p:spPr>
          <a:xfrm>
            <a:off x="360000" y="1620000"/>
            <a:ext cx="11473200" cy="4352400"/>
          </a:xfrm>
          <a:prstGeom prst="rect">
            <a:avLst/>
          </a:prstGeom>
        </p:spPr>
        <p:txBody>
          <a:bodyPr vert="horz" lIns="0" tIns="0" rIns="0" bIns="0" rtlCol="0">
            <a:noAutofit/>
          </a:bodyPr>
          <a:lstStyle/>
          <a:p>
            <a:pPr lvl="0"/>
            <a:r>
              <a:rPr lang="en-US" noProof="0" dirty="0"/>
              <a:t>Level 1 (Enter+TAB for next text level, SHIFT+TAB to go back in levels)</a:t>
            </a:r>
          </a:p>
          <a:p>
            <a:pPr lvl="1"/>
            <a:r>
              <a:rPr lang="en-US" noProof="0" dirty="0"/>
              <a:t>Level 2</a:t>
            </a:r>
          </a:p>
          <a:p>
            <a:pPr lvl="2"/>
            <a:r>
              <a:rPr lang="en-US" noProof="0" dirty="0"/>
              <a:t>Level 3</a:t>
            </a:r>
          </a:p>
          <a:p>
            <a:pPr lvl="3"/>
            <a:r>
              <a:rPr lang="en-US" noProof="0" dirty="0"/>
              <a:t>Level 4, Header</a:t>
            </a:r>
          </a:p>
          <a:p>
            <a:pPr lvl="4"/>
            <a:r>
              <a:rPr lang="en-US" noProof="0" dirty="0"/>
              <a:t>Level 5, Body</a:t>
            </a:r>
          </a:p>
          <a:p>
            <a:pPr lvl="5"/>
            <a:r>
              <a:rPr lang="en-US" noProof="0" dirty="0"/>
              <a:t>Level 6</a:t>
            </a:r>
          </a:p>
          <a:p>
            <a:pPr lvl="6"/>
            <a:r>
              <a:rPr lang="en-US" noProof="0" dirty="0"/>
              <a:t>Level 7, Small Header</a:t>
            </a:r>
          </a:p>
          <a:p>
            <a:pPr lvl="7"/>
            <a:r>
              <a:rPr lang="en-US" noProof="0" dirty="0"/>
              <a:t>Level 8, Small Body</a:t>
            </a:r>
          </a:p>
          <a:p>
            <a:pPr lvl="8"/>
            <a:r>
              <a:rPr lang="en-US" noProof="0" dirty="0"/>
              <a:t>Level 9, Infographic</a:t>
            </a:r>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440000" y="6318000"/>
            <a:ext cx="8100000" cy="180000"/>
          </a:xfrm>
          <a:prstGeom prst="rect">
            <a:avLst/>
          </a:prstGeom>
        </p:spPr>
        <p:txBody>
          <a:bodyPr vert="horz" lIns="0" tIns="0" rIns="0" bIns="0" rtlCol="0" anchor="b" anchorCtr="0"/>
          <a:lstStyle>
            <a:lvl1pPr algn="l">
              <a:defRPr sz="700">
                <a:solidFill>
                  <a:srgbClr val="626971"/>
                </a:solidFill>
              </a:defRPr>
            </a:lvl1pPr>
          </a:lstStyle>
          <a:p>
            <a:endParaRPr lang="en-US" dirty="0"/>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566800" y="6318000"/>
            <a:ext cx="266400" cy="180000"/>
          </a:xfrm>
          <a:prstGeom prst="rect">
            <a:avLst/>
          </a:prstGeom>
        </p:spPr>
        <p:txBody>
          <a:bodyPr vert="horz" lIns="0" tIns="0" rIns="0" bIns="0" rtlCol="0" anchor="b" anchorCtr="0"/>
          <a:lstStyle>
            <a:lvl1pPr algn="r">
              <a:defRPr sz="700">
                <a:solidFill>
                  <a:srgbClr val="626971"/>
                </a:solidFill>
              </a:defRPr>
            </a:lvl1pPr>
          </a:lstStyle>
          <a:p>
            <a:fld id="{23AA811B-2EBD-4900-905E-5BE206449611}" type="slidenum">
              <a:rPr lang="en-US" smtClean="0"/>
              <a:pPr/>
              <a:t>‹#›</a:t>
            </a:fld>
            <a:endParaRPr lang="en-US" dirty="0"/>
          </a:p>
        </p:txBody>
      </p:sp>
      <p:sp>
        <p:nvSpPr>
          <p:cNvPr id="28" name="Date Placeholder 1">
            <a:extLst>
              <a:ext uri="{FF2B5EF4-FFF2-40B4-BE49-F238E27FC236}">
                <a16:creationId xmlns:a16="http://schemas.microsoft.com/office/drawing/2014/main" id="{B7B569EA-6A42-4A29-902C-8784EC91E9F6}"/>
              </a:ext>
            </a:extLst>
          </p:cNvPr>
          <p:cNvSpPr>
            <a:spLocks noGrp="1"/>
          </p:cNvSpPr>
          <p:nvPr>
            <p:ph type="dt" sz="half" idx="2"/>
          </p:nvPr>
        </p:nvSpPr>
        <p:spPr>
          <a:xfrm>
            <a:off x="9889200" y="6318000"/>
            <a:ext cx="968400" cy="180000"/>
          </a:xfrm>
          <a:prstGeom prst="rect">
            <a:avLst/>
          </a:prstGeom>
        </p:spPr>
        <p:txBody>
          <a:bodyPr vert="horz" lIns="0" tIns="0" rIns="0" bIns="0" rtlCol="0" anchor="b" anchorCtr="0"/>
          <a:lstStyle>
            <a:lvl1pPr algn="r">
              <a:defRPr sz="700">
                <a:solidFill>
                  <a:srgbClr val="626971"/>
                </a:solidFill>
              </a:defRPr>
            </a:lvl1pPr>
          </a:lstStyle>
          <a:p>
            <a:fld id="{51983BA8-EBAA-46D0-A8B5-728157174666}" type="datetime5">
              <a:rPr lang="en-GB" smtClean="0"/>
              <a:t>5-Jan-24</a:t>
            </a:fld>
            <a:endParaRPr lang="en-GB" dirty="0"/>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29" r:id="rId1"/>
    <p:sldLayoutId id="2147483773" r:id="rId2"/>
    <p:sldLayoutId id="2147483774" r:id="rId3"/>
    <p:sldLayoutId id="2147483792" r:id="rId4"/>
    <p:sldLayoutId id="2147483793" r:id="rId5"/>
    <p:sldLayoutId id="2147483794" r:id="rId6"/>
    <p:sldLayoutId id="2147483737" r:id="rId7"/>
    <p:sldLayoutId id="2147483766" r:id="rId8"/>
    <p:sldLayoutId id="2147483780" r:id="rId9"/>
    <p:sldLayoutId id="2147483781" r:id="rId10"/>
    <p:sldLayoutId id="2147483778" r:id="rId11"/>
    <p:sldLayoutId id="2147483731" r:id="rId12"/>
    <p:sldLayoutId id="2147483779" r:id="rId13"/>
    <p:sldLayoutId id="2147483732" r:id="rId14"/>
    <p:sldLayoutId id="2147483782" r:id="rId15"/>
    <p:sldLayoutId id="2147483783" r:id="rId16"/>
    <p:sldLayoutId id="2147483784" r:id="rId17"/>
    <p:sldLayoutId id="2147483772" r:id="rId18"/>
    <p:sldLayoutId id="2147483757" r:id="rId19"/>
    <p:sldLayoutId id="2147483739" r:id="rId20"/>
    <p:sldLayoutId id="2147483785" r:id="rId21"/>
    <p:sldLayoutId id="2147483789" r:id="rId22"/>
    <p:sldLayoutId id="2147483787" r:id="rId23"/>
    <p:sldLayoutId id="2147483790" r:id="rId24"/>
    <p:sldLayoutId id="2147483786" r:id="rId25"/>
    <p:sldLayoutId id="2147483791" r:id="rId26"/>
    <p:sldLayoutId id="2147483743" r:id="rId27"/>
    <p:sldLayoutId id="2147483744" r:id="rId28"/>
    <p:sldLayoutId id="2147483760" r:id="rId29"/>
    <p:sldLayoutId id="2147483751" r:id="rId30"/>
  </p:sldLayoutIdLst>
  <p:hf hdr="0"/>
  <p:txStyles>
    <p:titleStyle>
      <a:lvl1pPr algn="l" defTabSz="914400" rtl="0" eaLnBrk="1" latinLnBrk="0" hangingPunct="1">
        <a:lnSpc>
          <a:spcPct val="90000"/>
        </a:lnSpc>
        <a:spcBef>
          <a:spcPct val="0"/>
        </a:spcBef>
        <a:buNone/>
        <a:defRPr sz="3200" kern="1200">
          <a:solidFill>
            <a:srgbClr val="626971"/>
          </a:solidFill>
          <a:latin typeface="+mj-lt"/>
          <a:ea typeface="+mj-ea"/>
          <a:cs typeface="+mj-cs"/>
        </a:defRPr>
      </a:lvl1pPr>
    </p:titleStyle>
    <p:bodyStyle>
      <a:lvl1pPr marL="216000" indent="-216000" algn="l" defTabSz="914400" rtl="0" eaLnBrk="1" latinLnBrk="0" hangingPunct="1">
        <a:lnSpc>
          <a:spcPct val="100000"/>
        </a:lnSpc>
        <a:spcBef>
          <a:spcPts val="0"/>
        </a:spcBef>
        <a:spcAft>
          <a:spcPts val="1200"/>
        </a:spcAft>
        <a:buFont typeface="Wingdings" panose="05000000000000000000" pitchFamily="2" charset="2"/>
        <a:buChar char="§"/>
        <a:defRPr sz="1800" kern="1200">
          <a:solidFill>
            <a:srgbClr val="626971"/>
          </a:solidFill>
          <a:latin typeface="+mn-lt"/>
          <a:ea typeface="+mn-ea"/>
          <a:cs typeface="+mn-cs"/>
        </a:defRPr>
      </a:lvl1pPr>
      <a:lvl2pPr marL="432000" indent="-216000" algn="l" defTabSz="914400" rtl="0" eaLnBrk="1" latinLnBrk="0" hangingPunct="1">
        <a:lnSpc>
          <a:spcPct val="100000"/>
        </a:lnSpc>
        <a:spcBef>
          <a:spcPts val="0"/>
        </a:spcBef>
        <a:spcAft>
          <a:spcPts val="1200"/>
        </a:spcAft>
        <a:buFont typeface="Wingdings" panose="05000000000000000000" pitchFamily="2" charset="2"/>
        <a:buChar char="§"/>
        <a:defRPr sz="1800" kern="1200">
          <a:solidFill>
            <a:srgbClr val="626971"/>
          </a:solidFill>
          <a:latin typeface="+mn-lt"/>
          <a:ea typeface="+mn-ea"/>
          <a:cs typeface="+mn-cs"/>
        </a:defRPr>
      </a:lvl2pPr>
      <a:lvl3pPr marL="648000" indent="-216000" algn="l" defTabSz="914400" rtl="0" eaLnBrk="1" latinLnBrk="0" hangingPunct="1">
        <a:lnSpc>
          <a:spcPct val="100000"/>
        </a:lnSpc>
        <a:spcBef>
          <a:spcPts val="0"/>
        </a:spcBef>
        <a:spcAft>
          <a:spcPts val="1200"/>
        </a:spcAft>
        <a:buFont typeface="Wingdings" panose="05000000000000000000" pitchFamily="2" charset="2"/>
        <a:buChar char="§"/>
        <a:defRPr sz="1800" kern="1200">
          <a:solidFill>
            <a:srgbClr val="626971"/>
          </a:solidFill>
          <a:latin typeface="+mn-lt"/>
          <a:ea typeface="+mn-ea"/>
          <a:cs typeface="+mn-cs"/>
        </a:defRPr>
      </a:lvl3pPr>
      <a:lvl4pPr marL="0" indent="0" algn="l" defTabSz="914400" rtl="0" eaLnBrk="1" latinLnBrk="0" hangingPunct="1">
        <a:lnSpc>
          <a:spcPct val="100000"/>
        </a:lnSpc>
        <a:spcBef>
          <a:spcPts val="0"/>
        </a:spcBef>
        <a:spcAft>
          <a:spcPts val="1200"/>
        </a:spcAft>
        <a:buFont typeface="Arial" panose="020B0604020202020204" pitchFamily="34" charset="0"/>
        <a:buChar char="​"/>
        <a:defRPr sz="2400" b="0" kern="1200">
          <a:solidFill>
            <a:srgbClr val="626971"/>
          </a:solidFill>
          <a:latin typeface="+mn-lt"/>
          <a:ea typeface="+mn-ea"/>
          <a:cs typeface="+mn-cs"/>
        </a:defRPr>
      </a:lvl4pPr>
      <a:lvl5pPr marL="0" indent="0" algn="l" defTabSz="914400" rtl="0" eaLnBrk="1" latinLnBrk="0" hangingPunct="1">
        <a:lnSpc>
          <a:spcPct val="100000"/>
        </a:lnSpc>
        <a:spcBef>
          <a:spcPts val="0"/>
        </a:spcBef>
        <a:spcAft>
          <a:spcPts val="1200"/>
        </a:spcAft>
        <a:buFont typeface="Arial" panose="020B0604020202020204" pitchFamily="34" charset="0"/>
        <a:buChar char="​"/>
        <a:tabLst/>
        <a:defRPr sz="1800" kern="1200">
          <a:solidFill>
            <a:srgbClr val="626971"/>
          </a:solidFill>
          <a:latin typeface="+mn-lt"/>
          <a:ea typeface="+mn-ea"/>
          <a:cs typeface="+mn-cs"/>
        </a:defRPr>
      </a:lvl5pPr>
      <a:lvl6pPr marL="216000" indent="-216000" algn="l" defTabSz="914400" rtl="0" eaLnBrk="1" latinLnBrk="0" hangingPunct="1">
        <a:lnSpc>
          <a:spcPct val="100000"/>
        </a:lnSpc>
        <a:spcBef>
          <a:spcPts val="0"/>
        </a:spcBef>
        <a:spcAft>
          <a:spcPts val="1200"/>
        </a:spcAft>
        <a:buFont typeface="Wingdings" panose="05000000000000000000" pitchFamily="2" charset="2"/>
        <a:buChar char="§"/>
        <a:defRPr sz="1400" kern="1200">
          <a:solidFill>
            <a:srgbClr val="626971"/>
          </a:solidFill>
          <a:latin typeface="+mn-lt"/>
          <a:ea typeface="+mn-ea"/>
          <a:cs typeface="+mn-cs"/>
        </a:defRPr>
      </a:lvl6pPr>
      <a:lvl7pPr marL="0" indent="0" algn="l" defTabSz="914400" rtl="0" eaLnBrk="1" latinLnBrk="0" hangingPunct="1">
        <a:lnSpc>
          <a:spcPct val="100000"/>
        </a:lnSpc>
        <a:spcBef>
          <a:spcPts val="0"/>
        </a:spcBef>
        <a:spcAft>
          <a:spcPts val="1200"/>
        </a:spcAft>
        <a:buFont typeface="Arial" panose="020B0604020202020204" pitchFamily="34" charset="0"/>
        <a:buChar char="​"/>
        <a:defRPr sz="2000" b="1" kern="1200" baseline="0">
          <a:solidFill>
            <a:srgbClr val="62697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Char char="​"/>
        <a:defRPr sz="1400" kern="1200">
          <a:solidFill>
            <a:srgbClr val="626971"/>
          </a:solidFill>
          <a:latin typeface="+mn-lt"/>
          <a:ea typeface="+mn-ea"/>
          <a:cs typeface="+mn-cs"/>
        </a:defRPr>
      </a:lvl8pPr>
      <a:lvl9pPr marL="0" indent="0" algn="l" defTabSz="914400" rtl="0" eaLnBrk="1" latinLnBrk="0" hangingPunct="1">
        <a:lnSpc>
          <a:spcPct val="90000"/>
        </a:lnSpc>
        <a:spcBef>
          <a:spcPts val="0"/>
        </a:spcBef>
        <a:spcAft>
          <a:spcPts val="1200"/>
        </a:spcAft>
        <a:buFont typeface="Arial" panose="020B0604020202020204" pitchFamily="34" charset="0"/>
        <a:buChar char="​"/>
        <a:defRPr sz="4000" kern="1200" baseline="0">
          <a:solidFill>
            <a:srgbClr val="62697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25" userDrawn="1">
          <p15:clr>
            <a:srgbClr val="A4A3A4"/>
          </p15:clr>
        </p15:guide>
        <p15:guide id="2" pos="838" userDrawn="1">
          <p15:clr>
            <a:srgbClr val="A4A3A4"/>
          </p15:clr>
        </p15:guide>
        <p15:guide id="3" orient="horz" pos="226" userDrawn="1">
          <p15:clr>
            <a:srgbClr val="F26B43"/>
          </p15:clr>
        </p15:guide>
        <p15:guide id="4" orient="horz" pos="4093" userDrawn="1">
          <p15:clr>
            <a:srgbClr val="A4A3A4"/>
          </p15:clr>
        </p15:guide>
        <p15:guide id="5" pos="1336" userDrawn="1">
          <p15:clr>
            <a:srgbClr val="A4A3A4"/>
          </p15:clr>
        </p15:guide>
        <p15:guide id="6" pos="1450" userDrawn="1">
          <p15:clr>
            <a:srgbClr val="A4A3A4"/>
          </p15:clr>
        </p15:guide>
        <p15:guide id="7" pos="1948" userDrawn="1">
          <p15:clr>
            <a:srgbClr val="A4A3A4"/>
          </p15:clr>
        </p15:guide>
        <p15:guide id="8" pos="2061" userDrawn="1">
          <p15:clr>
            <a:srgbClr val="A4A3A4"/>
          </p15:clr>
        </p15:guide>
        <p15:guide id="9" pos="2560" userDrawn="1">
          <p15:clr>
            <a:srgbClr val="A4A3A4"/>
          </p15:clr>
        </p15:guide>
        <p15:guide id="10" pos="2673" userDrawn="1">
          <p15:clr>
            <a:srgbClr val="A4A3A4"/>
          </p15:clr>
        </p15:guide>
        <p15:guide id="11" pos="3171" userDrawn="1">
          <p15:clr>
            <a:srgbClr val="A4A3A4"/>
          </p15:clr>
        </p15:guide>
        <p15:guide id="12" pos="3285" userDrawn="1">
          <p15:clr>
            <a:srgbClr val="A4A3A4"/>
          </p15:clr>
        </p15:guide>
        <p15:guide id="13" pos="3783" userDrawn="1">
          <p15:clr>
            <a:srgbClr val="A4A3A4"/>
          </p15:clr>
        </p15:guide>
        <p15:guide id="14" pos="3896" userDrawn="1">
          <p15:clr>
            <a:srgbClr val="A4A3A4"/>
          </p15:clr>
        </p15:guide>
        <p15:guide id="15" pos="4394" userDrawn="1">
          <p15:clr>
            <a:srgbClr val="A4A3A4"/>
          </p15:clr>
        </p15:guide>
        <p15:guide id="16" pos="4508" userDrawn="1">
          <p15:clr>
            <a:srgbClr val="A4A3A4"/>
          </p15:clr>
        </p15:guide>
        <p15:guide id="17" pos="5006" userDrawn="1">
          <p15:clr>
            <a:srgbClr val="A4A3A4"/>
          </p15:clr>
        </p15:guide>
        <p15:guide id="18" pos="5120" userDrawn="1">
          <p15:clr>
            <a:srgbClr val="A4A3A4"/>
          </p15:clr>
        </p15:guide>
        <p15:guide id="19" pos="5618" userDrawn="1">
          <p15:clr>
            <a:srgbClr val="A4A3A4"/>
          </p15:clr>
        </p15:guide>
        <p15:guide id="20" pos="5731" userDrawn="1">
          <p15:clr>
            <a:srgbClr val="A4A3A4"/>
          </p15:clr>
        </p15:guide>
        <p15:guide id="21" pos="6229" userDrawn="1">
          <p15:clr>
            <a:srgbClr val="A4A3A4"/>
          </p15:clr>
        </p15:guide>
        <p15:guide id="22" pos="6343" userDrawn="1">
          <p15:clr>
            <a:srgbClr val="A4A3A4"/>
          </p15:clr>
        </p15:guide>
        <p15:guide id="23" pos="6841" userDrawn="1">
          <p15:clr>
            <a:srgbClr val="A4A3A4"/>
          </p15:clr>
        </p15:guide>
        <p15:guide id="24" pos="6954" userDrawn="1">
          <p15:clr>
            <a:srgbClr val="A4A3A4"/>
          </p15:clr>
        </p15:guide>
        <p15:guide id="25" pos="225" userDrawn="1">
          <p15:clr>
            <a:srgbClr val="F26B43"/>
          </p15:clr>
        </p15:guide>
        <p15:guide id="26" pos="7454" userDrawn="1">
          <p15:clr>
            <a:srgbClr val="F26B43"/>
          </p15:clr>
        </p15:guide>
        <p15:guide id="27" orient="horz" pos="902" userDrawn="1">
          <p15:clr>
            <a:srgbClr val="F26B43"/>
          </p15:clr>
        </p15:guide>
        <p15:guide id="28" orient="horz" pos="1020" userDrawn="1">
          <p15:clr>
            <a:srgbClr val="F26B43"/>
          </p15:clr>
        </p15:guide>
        <p15:guide id="29" orient="horz" pos="3764" userDrawn="1">
          <p15:clr>
            <a:srgbClr val="F26B43"/>
          </p15:clr>
        </p15:guide>
        <p15:guide id="30" orient="horz" pos="3879"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0AE2E3A1-B909-3A50-D16A-BF619C1AD03D}"/>
              </a:ext>
            </a:extLst>
          </p:cNvPr>
          <p:cNvGraphicFramePr>
            <a:graphicFrameLocks noChangeAspect="1"/>
          </p:cNvGraphicFramePr>
          <p:nvPr userDrawn="1">
            <p:custDataLst>
              <p:tags r:id="rId24"/>
            </p:custDataLst>
            <p:extLst>
              <p:ext uri="{D42A27DB-BD31-4B8C-83A1-F6EECF244321}">
                <p14:modId xmlns:p14="http://schemas.microsoft.com/office/powerpoint/2010/main" val="31474117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5" imgW="347" imgH="348" progId="TCLayout.ActiveDocument.1">
                  <p:embed/>
                </p:oleObj>
              </mc:Choice>
              <mc:Fallback>
                <p:oleObj name="think-cell Slide" r:id="rId25" imgW="347" imgH="348" progId="TCLayout.ActiveDocument.1">
                  <p:embed/>
                  <p:pic>
                    <p:nvPicPr>
                      <p:cNvPr id="9" name="Object 8" hidden="1">
                        <a:extLst>
                          <a:ext uri="{FF2B5EF4-FFF2-40B4-BE49-F238E27FC236}">
                            <a16:creationId xmlns:a16="http://schemas.microsoft.com/office/drawing/2014/main" id="{0AE2E3A1-B909-3A50-D16A-BF619C1AD03D}"/>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pic>
        <p:nvPicPr>
          <p:cNvPr id="10" name="Object 9" hidden="1">
            <a:extLst>
              <a:ext uri="{FF2B5EF4-FFF2-40B4-BE49-F238E27FC236}">
                <a16:creationId xmlns:a16="http://schemas.microsoft.com/office/drawing/2014/main" id="{F9305706-953C-4E34-8D7D-C936CB6A054F}"/>
              </a:ext>
            </a:extLst>
          </p:cNvPr>
          <p:cNvPicPr/>
          <p:nvPr/>
        </p:nvPicPr>
        <p:blipFill>
          <a:blip r:embed="rId27"/>
          <a:stretch>
            <a:fillRect/>
          </a:stretch>
        </p:blipFill>
        <p:spPr>
          <a:xfrm>
            <a:off x="1588" y="1588"/>
            <a:ext cx="1588" cy="1588"/>
          </a:xfrm>
          <a:prstGeom prst="rect">
            <a:avLst/>
          </a:prstGeom>
        </p:spPr>
      </p:pic>
      <p:sp>
        <p:nvSpPr>
          <p:cNvPr id="2" name="Title Placeholder 1">
            <a:extLst>
              <a:ext uri="{FF2B5EF4-FFF2-40B4-BE49-F238E27FC236}">
                <a16:creationId xmlns:a16="http://schemas.microsoft.com/office/drawing/2014/main" id="{D2C7E222-DA68-A486-774D-D33F21A01A7A}"/>
              </a:ext>
            </a:extLst>
          </p:cNvPr>
          <p:cNvSpPr>
            <a:spLocks noGrp="1" noRot="1" noMove="1" noResize="1" noEditPoints="1" noAdjustHandles="1" noChangeArrowheads="1" noChangeShapeType="1"/>
          </p:cNvSpPr>
          <p:nvPr>
            <p:ph type="title"/>
          </p:nvPr>
        </p:nvSpPr>
        <p:spPr>
          <a:xfrm>
            <a:off x="457199" y="457200"/>
            <a:ext cx="11277109" cy="521208"/>
          </a:xfrm>
          <a:prstGeom prst="rect">
            <a:avLst/>
          </a:prstGeom>
        </p:spPr>
        <p:txBody>
          <a:bodyPr vert="horz" lIns="0" tIns="0" rIns="0" bIns="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22999E91-6AD3-D75F-2621-914E9064EE73}"/>
              </a:ext>
            </a:extLst>
          </p:cNvPr>
          <p:cNvSpPr>
            <a:spLocks noGrp="1"/>
          </p:cNvSpPr>
          <p:nvPr>
            <p:ph type="body" idx="1"/>
          </p:nvPr>
        </p:nvSpPr>
        <p:spPr>
          <a:xfrm>
            <a:off x="457200" y="1498646"/>
            <a:ext cx="11277108" cy="4787854"/>
          </a:xfrm>
          <a:prstGeom prst="rect">
            <a:avLst/>
          </a:prstGeom>
        </p:spPr>
        <p:txBody>
          <a:bodyPr vert="horz" lIns="0" tIns="0" rIns="0" bIns="0" rtlCol="0">
            <a:noAutofit/>
          </a:bodyPr>
          <a:lstStyle/>
          <a:p>
            <a:pPr marL="182880" marR="0" lvl="0" indent="-18288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Click to edit Master text styles</a:t>
            </a:r>
          </a:p>
          <a:p>
            <a:pPr marL="365760" marR="0" lvl="1" indent="-182880" algn="l" defTabSz="914400" rtl="0" eaLnBrk="1" fontAlgn="auto" latinLnBrk="0" hangingPunct="1">
              <a:lnSpc>
                <a:spcPct val="100000"/>
              </a:lnSpc>
              <a:spcBef>
                <a:spcPts val="600"/>
              </a:spcBef>
              <a:spcAft>
                <a:spcPts val="0"/>
              </a:spcAft>
              <a:buClrTx/>
              <a:buSzTx/>
              <a:buFont typeface="Courier New" panose="02070309020205020404" pitchFamily="49" charset="0"/>
              <a:buChar char="o"/>
              <a:tabLst/>
              <a:defRPr/>
            </a:pPr>
            <a:r>
              <a:rPr kumimoji="0" lang="en-US" sz="1600" b="0" i="0" u="none" strike="noStrike" kern="1200" cap="none" spc="0" normalizeH="0" baseline="0" noProof="0">
                <a:ln>
                  <a:noFill/>
                </a:ln>
                <a:solidFill>
                  <a:srgbClr val="000000"/>
                </a:solidFill>
                <a:effectLst/>
                <a:uLnTx/>
                <a:uFillTx/>
                <a:latin typeface="Arial" panose="020B0604020202020204"/>
                <a:ea typeface="+mn-ea"/>
                <a:cs typeface="+mn-cs"/>
              </a:rPr>
              <a:t>Second level</a:t>
            </a:r>
          </a:p>
          <a:p>
            <a:pPr marL="548640" marR="0" lvl="2" indent="-18288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Third level</a:t>
            </a:r>
          </a:p>
          <a:p>
            <a:pPr marL="731520" marR="0" lvl="3" indent="-18288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panose="020B0604020202020204"/>
                <a:ea typeface="+mn-ea"/>
                <a:cs typeface="+mn-cs"/>
              </a:rPr>
              <a:t>Fourth level</a:t>
            </a:r>
          </a:p>
          <a:p>
            <a:pPr marL="914400" marR="0" lvl="4" indent="-18288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Arial" panose="020B0604020202020204"/>
                <a:ea typeface="+mn-ea"/>
                <a:cs typeface="+mn-cs"/>
              </a:rPr>
              <a:t>Fifth level</a:t>
            </a:r>
          </a:p>
        </p:txBody>
      </p:sp>
      <p:sp>
        <p:nvSpPr>
          <p:cNvPr id="4" name="Date Placeholder 3">
            <a:extLst>
              <a:ext uri="{FF2B5EF4-FFF2-40B4-BE49-F238E27FC236}">
                <a16:creationId xmlns:a16="http://schemas.microsoft.com/office/drawing/2014/main" id="{64D0594C-0019-48C4-9594-67D674B3A561}"/>
              </a:ext>
            </a:extLst>
          </p:cNvPr>
          <p:cNvSpPr>
            <a:spLocks noGrp="1" noRot="1" noMove="1" noResize="1" noEditPoints="1" noAdjustHandles="1" noChangeArrowheads="1" noChangeShapeType="1"/>
          </p:cNvSpPr>
          <p:nvPr>
            <p:ph type="dt" sz="half" idx="2"/>
          </p:nvPr>
        </p:nvSpPr>
        <p:spPr>
          <a:xfrm>
            <a:off x="8833104" y="6473952"/>
            <a:ext cx="1883664" cy="246888"/>
          </a:xfrm>
          <a:prstGeom prst="rect">
            <a:avLst/>
          </a:prstGeom>
        </p:spPr>
        <p:txBody>
          <a:bodyPr vert="horz" lIns="0" tIns="0" rIns="0" bIns="0" rtlCol="0" anchor="t"/>
          <a:lstStyle>
            <a:lvl1pPr algn="l">
              <a:defRPr sz="1050">
                <a:solidFill>
                  <a:schemeClr val="tx1"/>
                </a:solidFill>
              </a:defRPr>
            </a:lvl1pPr>
          </a:lstStyle>
          <a:p>
            <a:fld id="{EFA1653C-6C4E-4D20-B942-06DDFC8CD81B}" type="datetime4">
              <a:rPr lang="en-US" smtClean="0"/>
              <a:t>January 5, 2024</a:t>
            </a:fld>
            <a:endParaRPr lang="en-US"/>
          </a:p>
        </p:txBody>
      </p:sp>
      <p:sp>
        <p:nvSpPr>
          <p:cNvPr id="5" name="Footer Placeholder 4">
            <a:extLst>
              <a:ext uri="{FF2B5EF4-FFF2-40B4-BE49-F238E27FC236}">
                <a16:creationId xmlns:a16="http://schemas.microsoft.com/office/drawing/2014/main" id="{C9816763-BD13-4203-8073-15E1ED77C811}"/>
              </a:ext>
            </a:extLst>
          </p:cNvPr>
          <p:cNvSpPr>
            <a:spLocks noGrp="1" noRot="1" noMove="1" noResize="1" noEditPoints="1" noAdjustHandles="1" noChangeArrowheads="1" noChangeShapeType="1"/>
          </p:cNvSpPr>
          <p:nvPr>
            <p:ph type="ftr" sz="quarter" idx="3"/>
          </p:nvPr>
        </p:nvSpPr>
        <p:spPr>
          <a:xfrm>
            <a:off x="3369771" y="6484620"/>
            <a:ext cx="4114800" cy="246888"/>
          </a:xfrm>
          <a:prstGeom prst="rect">
            <a:avLst/>
          </a:prstGeom>
        </p:spPr>
        <p:txBody>
          <a:bodyPr vert="horz" lIns="0" tIns="0" rIns="0" bIns="0" rtlCol="0" anchor="t"/>
          <a:lstStyle>
            <a:lvl1pPr algn="l">
              <a:defRPr sz="105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0B34955A-24F9-4F38-869B-E018EDDD4914}"/>
              </a:ext>
            </a:extLst>
          </p:cNvPr>
          <p:cNvSpPr>
            <a:spLocks noGrp="1" noRot="1" noMove="1" noResize="1" noEditPoints="1" noAdjustHandles="1" noChangeArrowheads="1" noChangeShapeType="1"/>
          </p:cNvSpPr>
          <p:nvPr>
            <p:ph type="sldNum" sz="quarter" idx="4"/>
          </p:nvPr>
        </p:nvSpPr>
        <p:spPr>
          <a:xfrm>
            <a:off x="11359404" y="6484620"/>
            <a:ext cx="374904" cy="246888"/>
          </a:xfrm>
          <a:prstGeom prst="rect">
            <a:avLst/>
          </a:prstGeom>
        </p:spPr>
        <p:txBody>
          <a:bodyPr vert="horz" lIns="0" tIns="0" rIns="0" bIns="0" rtlCol="0" anchor="t"/>
          <a:lstStyle>
            <a:lvl1pPr algn="r">
              <a:defRPr sz="1050">
                <a:solidFill>
                  <a:schemeClr val="tx1"/>
                </a:solidFill>
              </a:defRPr>
            </a:lvl1pPr>
          </a:lstStyle>
          <a:p>
            <a:fld id="{941CDEBD-16F1-41F0-8F30-3311B475174D}" type="slidenum">
              <a:rPr lang="en-US" smtClean="0"/>
              <a:pPr/>
              <a:t>‹#›</a:t>
            </a:fld>
            <a:endParaRPr lang="en-US"/>
          </a:p>
        </p:txBody>
      </p:sp>
    </p:spTree>
    <p:extLst>
      <p:ext uri="{BB962C8B-B14F-4D97-AF65-F5344CB8AC3E}">
        <p14:creationId xmlns:p14="http://schemas.microsoft.com/office/powerpoint/2010/main" val="729664003"/>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 id="2147483811" r:id="rId16"/>
    <p:sldLayoutId id="2147483812" r:id="rId17"/>
    <p:sldLayoutId id="2147483813" r:id="rId18"/>
    <p:sldLayoutId id="2147483814" r:id="rId19"/>
    <p:sldLayoutId id="2147483815" r:id="rId20"/>
    <p:sldLayoutId id="2147483816" r:id="rId21"/>
    <p:sldLayoutId id="2147483817" r:id="rId22"/>
  </p:sldLayoutIdLst>
  <p:hf hdr="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6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pos="288">
          <p15:clr>
            <a:srgbClr val="F26B43"/>
          </p15:clr>
        </p15:guide>
        <p15:guide id="3" pos="7392">
          <p15:clr>
            <a:srgbClr val="F26B43"/>
          </p15:clr>
        </p15:guide>
        <p15:guide id="4" orient="horz" pos="3960">
          <p15:clr>
            <a:srgbClr val="F26B43"/>
          </p15:clr>
        </p15:guide>
        <p15:guide id="5" orient="horz" pos="4080">
          <p15:clr>
            <a:srgbClr val="F26B43"/>
          </p15:clr>
        </p15:guide>
        <p15:guide id="6" orient="horz" pos="93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ustomXml" Target="../../customXml/item4.xml"/><Relationship Id="rId1" Type="http://schemas.openxmlformats.org/officeDocument/2006/relationships/customXml" Target="../../customXml/item7.xml"/><Relationship Id="rId5" Type="http://schemas.openxmlformats.org/officeDocument/2006/relationships/image" Target="../media/image31.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4.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coil of copper wire&#10;&#10;Description automatically generated">
            <a:extLst>
              <a:ext uri="{FF2B5EF4-FFF2-40B4-BE49-F238E27FC236}">
                <a16:creationId xmlns:a16="http://schemas.microsoft.com/office/drawing/2014/main" id="{EDE13EC4-F3D9-B43A-09EC-E0D98E118159}"/>
              </a:ext>
            </a:extLst>
          </p:cNvPr>
          <p:cNvPicPr>
            <a:picLocks noChangeAspect="1"/>
          </p:cNvPicPr>
          <p:nvPr/>
        </p:nvPicPr>
        <p:blipFill rotWithShape="1">
          <a:blip r:embed="rId5">
            <a:extLst>
              <a:ext uri="{28A0092B-C50C-407E-A947-70E740481C1C}">
                <a14:useLocalDpi xmlns:a14="http://schemas.microsoft.com/office/drawing/2010/main" val="0"/>
              </a:ext>
            </a:extLst>
          </a:blip>
          <a:srcRect t="23534"/>
          <a:stretch/>
        </p:blipFill>
        <p:spPr>
          <a:xfrm>
            <a:off x="4262406" y="1620000"/>
            <a:ext cx="7522296" cy="4845289"/>
          </a:xfrm>
          <a:prstGeom prst="rect">
            <a:avLst/>
          </a:prstGeom>
        </p:spPr>
      </p:pic>
      <p:sp>
        <p:nvSpPr>
          <p:cNvPr id="5" name="Title 4">
            <a:extLst>
              <a:ext uri="{FF2B5EF4-FFF2-40B4-BE49-F238E27FC236}">
                <a16:creationId xmlns:a16="http://schemas.microsoft.com/office/drawing/2014/main" id="{4841EFCF-3B30-4C5C-97D2-3B49879FBB15}"/>
              </a:ext>
            </a:extLst>
          </p:cNvPr>
          <p:cNvSpPr>
            <a:spLocks noGrp="1"/>
          </p:cNvSpPr>
          <p:nvPr>
            <p:ph type="ctrTitle"/>
          </p:nvPr>
        </p:nvSpPr>
        <p:spPr>
          <a:xfrm>
            <a:off x="360000" y="2343149"/>
            <a:ext cx="6616800" cy="3814764"/>
          </a:xfrm>
        </p:spPr>
        <p:txBody>
          <a:bodyPr anchor="b">
            <a:normAutofit/>
          </a:bodyPr>
          <a:lstStyle/>
          <a:p>
            <a:r>
              <a:rPr lang="en-GB" dirty="0"/>
              <a:t>Recycled Copper Use and the Circular Economy: Drivers and Barriers</a:t>
            </a:r>
            <a:endParaRPr lang="en-US" noProof="0" dirty="0"/>
          </a:p>
        </p:txBody>
      </p:sp>
    </p:spTree>
    <p:custDataLst>
      <p:custData r:id="rId1"/>
      <p:custData r:id="rId2"/>
    </p:custDataLst>
    <p:extLst>
      <p:ext uri="{BB962C8B-B14F-4D97-AF65-F5344CB8AC3E}">
        <p14:creationId xmlns:p14="http://schemas.microsoft.com/office/powerpoint/2010/main" val="335396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F2F3D-CB42-F48E-4BB2-B9D944C81EA2}"/>
              </a:ext>
            </a:extLst>
          </p:cNvPr>
          <p:cNvSpPr>
            <a:spLocks noGrp="1"/>
          </p:cNvSpPr>
          <p:nvPr>
            <p:ph type="title"/>
          </p:nvPr>
        </p:nvSpPr>
        <p:spPr/>
        <p:txBody>
          <a:bodyPr/>
          <a:lstStyle/>
          <a:p>
            <a:r>
              <a:rPr lang="en-GB" sz="3200" b="1" dirty="0">
                <a:solidFill>
                  <a:srgbClr val="626971"/>
                </a:solidFill>
                <a:latin typeface="Arial" panose="020B0604020202020204" pitchFamily="34" charset="0"/>
                <a:cs typeface="Arial" panose="020B0604020202020204" pitchFamily="34" charset="0"/>
              </a:rPr>
              <a:t>Antitrust Guidelines for Copper Industry</a:t>
            </a:r>
            <a:br>
              <a:rPr lang="en-GB" sz="3200" b="1" dirty="0">
                <a:solidFill>
                  <a:srgbClr val="626971"/>
                </a:solidFill>
                <a:latin typeface="Arial" panose="020B0604020202020204" pitchFamily="34" charset="0"/>
                <a:cs typeface="Arial" panose="020B0604020202020204" pitchFamily="34" charset="0"/>
              </a:rPr>
            </a:br>
            <a:r>
              <a:rPr lang="en-GB" sz="3200" b="1" dirty="0">
                <a:solidFill>
                  <a:srgbClr val="626971"/>
                </a:solidFill>
                <a:latin typeface="Arial" panose="020B0604020202020204" pitchFamily="34" charset="0"/>
                <a:cs typeface="Arial" panose="020B0604020202020204" pitchFamily="34" charset="0"/>
              </a:rPr>
              <a:t>Trade Association Meetings</a:t>
            </a:r>
            <a:endParaRPr lang="en-GB"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1EB758F-A0FE-03C9-62CF-FC469EC39376}"/>
              </a:ext>
            </a:extLst>
          </p:cNvPr>
          <p:cNvSpPr>
            <a:spLocks noGrp="1"/>
          </p:cNvSpPr>
          <p:nvPr>
            <p:ph idx="1"/>
          </p:nvPr>
        </p:nvSpPr>
        <p:spPr>
          <a:xfrm>
            <a:off x="360000" y="1570838"/>
            <a:ext cx="11473200" cy="4352400"/>
          </a:xfrm>
        </p:spPr>
        <p:txBody>
          <a:bodyPr/>
          <a:lstStyle/>
          <a:p>
            <a:pPr marL="0" indent="0">
              <a:buFont typeface="Arial" panose="020B0604020202020204" pitchFamily="34" charset="0"/>
              <a:buNone/>
            </a:pPr>
            <a:r>
              <a:rPr lang="en-US" sz="1200" dirty="0">
                <a:solidFill>
                  <a:srgbClr val="626971"/>
                </a:solidFill>
                <a:latin typeface="Arial" panose="020B0604020202020204" pitchFamily="34" charset="0"/>
                <a:cs typeface="Arial" panose="020B0604020202020204" pitchFamily="34" charset="0"/>
              </a:rPr>
              <a:t>The following guidelines with respect to compliance with antitrust laws of the United States, Japan and European Community</a:t>
            </a:r>
            <a:r>
              <a:rPr lang="en-US" sz="1200" baseline="30000" dirty="0">
                <a:solidFill>
                  <a:srgbClr val="626971"/>
                </a:solidFill>
                <a:latin typeface="Arial" panose="020B0604020202020204" pitchFamily="34" charset="0"/>
                <a:cs typeface="Arial" panose="020B0604020202020204" pitchFamily="34" charset="0"/>
              </a:rPr>
              <a:t>1</a:t>
            </a:r>
            <a:r>
              <a:rPr lang="en-US" sz="1200" dirty="0">
                <a:solidFill>
                  <a:srgbClr val="626971"/>
                </a:solidFill>
                <a:latin typeface="Arial" panose="020B0604020202020204" pitchFamily="34" charset="0"/>
                <a:cs typeface="Arial" panose="020B0604020202020204" pitchFamily="34" charset="0"/>
              </a:rPr>
              <a:t> are intended to govern the conduct of participants in copper industry trade association meetings, both at the meeting itself and in informal discussions before or after the formal meeting.</a:t>
            </a:r>
          </a:p>
          <a:p>
            <a:pPr marL="0" indent="0">
              <a:buFont typeface="Arial" panose="020B0604020202020204" pitchFamily="34" charset="0"/>
              <a:buNone/>
            </a:pPr>
            <a:r>
              <a:rPr lang="en-US" sz="1200" b="1" dirty="0">
                <a:solidFill>
                  <a:srgbClr val="626971"/>
                </a:solidFill>
                <a:latin typeface="Arial" panose="020B0604020202020204" pitchFamily="34" charset="0"/>
                <a:cs typeface="Arial" panose="020B0604020202020204" pitchFamily="34" charset="0"/>
              </a:rPr>
              <a:t>Price</a:t>
            </a:r>
            <a:r>
              <a:rPr lang="en-US" sz="1200" dirty="0">
                <a:solidFill>
                  <a:srgbClr val="626971"/>
                </a:solidFill>
                <a:latin typeface="Arial" panose="020B0604020202020204" pitchFamily="34" charset="0"/>
                <a:cs typeface="Arial" panose="020B0604020202020204" pitchFamily="34" charset="0"/>
              </a:rPr>
              <a:t>: Competitors should not discuss future prices (including terms of sale) of their products. There is no blanket prohibition against the mention of or reference to current or past prices but limits must be observed. Such references or mentions should occur only when necessary in connection with the development of association programs. For example, reference to a particular price level in comparing the cost of a copper product to a competing product is permitted. Whenever possible, such references should be discussed in advance with legal counsel.</a:t>
            </a:r>
          </a:p>
          <a:p>
            <a:pPr marL="0" indent="0">
              <a:buFont typeface="Arial" panose="020B0604020202020204" pitchFamily="34" charset="0"/>
              <a:buNone/>
            </a:pPr>
            <a:r>
              <a:rPr lang="en-US" sz="1200" b="1" dirty="0">
                <a:solidFill>
                  <a:srgbClr val="626971"/>
                </a:solidFill>
                <a:latin typeface="Arial" panose="020B0604020202020204" pitchFamily="34" charset="0"/>
                <a:cs typeface="Arial" panose="020B0604020202020204" pitchFamily="34" charset="0"/>
              </a:rPr>
              <a:t>Competitive Information</a:t>
            </a:r>
            <a:r>
              <a:rPr lang="en-US" sz="1200" dirty="0">
                <a:solidFill>
                  <a:srgbClr val="626971"/>
                </a:solidFill>
                <a:latin typeface="Arial" panose="020B0604020202020204" pitchFamily="34" charset="0"/>
                <a:cs typeface="Arial" panose="020B0604020202020204" pitchFamily="34" charset="0"/>
              </a:rPr>
              <a:t>: Competitors should not discuss the market share of a particular copper producer or copper fabricator’s products. Furthermore, nothing should be said at a meeting which could be interpreted as suggesting prearranged market shares for such products or producer production levels. The overall market share of copper products may be discussed with regard to competition with non-copper products and general market acceptance.</a:t>
            </a:r>
          </a:p>
          <a:p>
            <a:pPr marL="0" indent="0">
              <a:buFont typeface="Arial" panose="020B0604020202020204" pitchFamily="34" charset="0"/>
              <a:buNone/>
            </a:pPr>
            <a:r>
              <a:rPr lang="en-US" sz="1200" b="1" dirty="0">
                <a:solidFill>
                  <a:srgbClr val="626971"/>
                </a:solidFill>
                <a:latin typeface="Arial" panose="020B0604020202020204" pitchFamily="34" charset="0"/>
                <a:cs typeface="Arial" panose="020B0604020202020204" pitchFamily="34" charset="0"/>
              </a:rPr>
              <a:t>New Products</a:t>
            </a:r>
            <a:r>
              <a:rPr lang="en-US" sz="1200" dirty="0">
                <a:solidFill>
                  <a:srgbClr val="626971"/>
                </a:solidFill>
                <a:latin typeface="Arial" panose="020B0604020202020204" pitchFamily="34" charset="0"/>
                <a:cs typeface="Arial" panose="020B0604020202020204" pitchFamily="34" charset="0"/>
              </a:rPr>
              <a:t>: Competitors should not encourage or discourage the introduction of a new product by another competitor or reveal a particular copper company’s plans to change the production rate of an existing product or to introduce a new product. No company should disclose to another company whether it is in a position to make or market a new product. New products may be discussed in a technical manner or from the standpoints of competition with non-copper products and general market acceptance. In addition, proposed methods for and results of field and laboratory testing can be considered. </a:t>
            </a:r>
          </a:p>
          <a:p>
            <a:pPr marL="0" indent="0">
              <a:buFont typeface="Arial" panose="020B0604020202020204" pitchFamily="34" charset="0"/>
              <a:buNone/>
            </a:pPr>
            <a:r>
              <a:rPr lang="en-US" sz="1200" b="1" dirty="0">
                <a:solidFill>
                  <a:srgbClr val="626971"/>
                </a:solidFill>
                <a:latin typeface="Arial" panose="020B0604020202020204" pitchFamily="34" charset="0"/>
                <a:cs typeface="Arial" panose="020B0604020202020204" pitchFamily="34" charset="0"/>
              </a:rPr>
              <a:t>The Role of Legal Counsel</a:t>
            </a:r>
            <a:r>
              <a:rPr lang="en-US" sz="1200" dirty="0">
                <a:solidFill>
                  <a:srgbClr val="626971"/>
                </a:solidFill>
                <a:latin typeface="Arial" panose="020B0604020202020204" pitchFamily="34" charset="0"/>
                <a:cs typeface="Arial" panose="020B0604020202020204" pitchFamily="34" charset="0"/>
              </a:rPr>
              <a:t>: Legal counsel attends association meetings to advise association staff and other meeting attendees regarding the antitrust laws and to see that none of the matters discussed or materials distributed raise even the appearance of antitrust improprieties. During the course of a meeting, if counsel believes that the discussion is turning to a sensitive or inappropriate subject, counsel will express that belief and request that the attendees return the discussion to a less sensitive area. </a:t>
            </a:r>
          </a:p>
          <a:p>
            <a:pPr marL="0" indent="0">
              <a:buFont typeface="Arial" panose="020B0604020202020204" pitchFamily="34" charset="0"/>
              <a:buNone/>
            </a:pPr>
            <a:r>
              <a:rPr lang="en-US" sz="1200" dirty="0">
                <a:solidFill>
                  <a:srgbClr val="626971"/>
                </a:solidFill>
                <a:latin typeface="Arial" panose="020B0604020202020204" pitchFamily="34" charset="0"/>
                <a:cs typeface="Arial" panose="020B0604020202020204" pitchFamily="34" charset="0"/>
              </a:rPr>
              <a:t>A paper entitled ‘Copper Industry Trade Associations and Antitrust Laws’ is available upon request.</a:t>
            </a:r>
          </a:p>
          <a:p>
            <a:pPr marL="0" indent="0">
              <a:buFont typeface="Arial" panose="020B0604020202020204" pitchFamily="34" charset="0"/>
              <a:buNone/>
            </a:pPr>
            <a:r>
              <a:rPr lang="en-US" sz="1200" dirty="0">
                <a:solidFill>
                  <a:srgbClr val="626971"/>
                </a:solidFill>
                <a:latin typeface="Arial" panose="020B0604020202020204" pitchFamily="34" charset="0"/>
                <a:cs typeface="Arial" panose="020B0604020202020204" pitchFamily="34" charset="0"/>
              </a:rPr>
              <a:t>10/92, 5/93, 10/10</a:t>
            </a:r>
          </a:p>
          <a:p>
            <a:pPr marL="0" indent="0">
              <a:buFont typeface="Arial" panose="020B0604020202020204" pitchFamily="34" charset="0"/>
              <a:buNone/>
            </a:pPr>
            <a:r>
              <a:rPr lang="en-US" sz="1200" dirty="0">
                <a:solidFill>
                  <a:srgbClr val="626971"/>
                </a:solidFill>
                <a:latin typeface="Arial" panose="020B0604020202020204" pitchFamily="34" charset="0"/>
                <a:cs typeface="Arial" panose="020B0604020202020204" pitchFamily="34" charset="0"/>
              </a:rPr>
              <a:t>1. Other foreign competition laws apply to International Copper Association, Ltd. ICA’s activities worldwide.</a:t>
            </a:r>
          </a:p>
          <a:p>
            <a:endParaRPr lang="en-GB" sz="1200" dirty="0"/>
          </a:p>
        </p:txBody>
      </p:sp>
      <p:sp>
        <p:nvSpPr>
          <p:cNvPr id="5" name="Footer Placeholder 4">
            <a:extLst>
              <a:ext uri="{FF2B5EF4-FFF2-40B4-BE49-F238E27FC236}">
                <a16:creationId xmlns:a16="http://schemas.microsoft.com/office/drawing/2014/main" id="{DF141BBF-3517-FF1D-3675-3202BC1F9364}"/>
              </a:ext>
            </a:extLst>
          </p:cNvPr>
          <p:cNvSpPr>
            <a:spLocks noGrp="1"/>
          </p:cNvSpPr>
          <p:nvPr>
            <p:ph type="ftr" sz="quarter" idx="19"/>
          </p:nvPr>
        </p:nvSpPr>
        <p:spPr>
          <a:xfrm>
            <a:off x="1209263" y="6318000"/>
            <a:ext cx="8100000" cy="180000"/>
          </a:xfrm>
        </p:spPr>
        <p:txBody>
          <a:bodyPr/>
          <a:lstStyle/>
          <a:p>
            <a:r>
              <a:rPr lang="en-GB" sz="900" dirty="0"/>
              <a:t>Panel Discussion – Recycled Copper Use and the Circular Economy: Drivers and Barriers</a:t>
            </a:r>
            <a:endParaRPr lang="en-US" sz="900" dirty="0"/>
          </a:p>
        </p:txBody>
      </p:sp>
      <p:sp>
        <p:nvSpPr>
          <p:cNvPr id="6" name="Slide Number Placeholder 5">
            <a:extLst>
              <a:ext uri="{FF2B5EF4-FFF2-40B4-BE49-F238E27FC236}">
                <a16:creationId xmlns:a16="http://schemas.microsoft.com/office/drawing/2014/main" id="{E5075AC7-89EC-68FE-5B30-3F8F48C6A55E}"/>
              </a:ext>
            </a:extLst>
          </p:cNvPr>
          <p:cNvSpPr>
            <a:spLocks noGrp="1"/>
          </p:cNvSpPr>
          <p:nvPr>
            <p:ph type="sldNum" sz="quarter" idx="20"/>
          </p:nvPr>
        </p:nvSpPr>
        <p:spPr/>
        <p:txBody>
          <a:bodyPr/>
          <a:lstStyle/>
          <a:p>
            <a:fld id="{23AA811B-2EBD-4900-905E-5BE206449611}" type="slidenum">
              <a:rPr lang="en-US" smtClean="0"/>
              <a:pPr/>
              <a:t>2</a:t>
            </a:fld>
            <a:endParaRPr lang="en-US" dirty="0"/>
          </a:p>
        </p:txBody>
      </p:sp>
    </p:spTree>
    <p:extLst>
      <p:ext uri="{BB962C8B-B14F-4D97-AF65-F5344CB8AC3E}">
        <p14:creationId xmlns:p14="http://schemas.microsoft.com/office/powerpoint/2010/main" val="1871791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20E4A7C-D4EC-43CC-6C46-1DA2B280B522}"/>
              </a:ext>
            </a:extLst>
          </p:cNvPr>
          <p:cNvSpPr>
            <a:spLocks noGrp="1"/>
          </p:cNvSpPr>
          <p:nvPr>
            <p:ph type="sldNum" sz="quarter" idx="20"/>
          </p:nvPr>
        </p:nvSpPr>
        <p:spPr/>
        <p:txBody>
          <a:bodyPr/>
          <a:lstStyle/>
          <a:p>
            <a:fld id="{23AA811B-2EBD-4900-905E-5BE206449611}" type="slidenum">
              <a:rPr lang="en-US" smtClean="0"/>
              <a:pPr/>
              <a:t>3</a:t>
            </a:fld>
            <a:endParaRPr lang="en-US" dirty="0"/>
          </a:p>
        </p:txBody>
      </p:sp>
      <p:sp>
        <p:nvSpPr>
          <p:cNvPr id="74" name="Footer Placeholder 4">
            <a:extLst>
              <a:ext uri="{FF2B5EF4-FFF2-40B4-BE49-F238E27FC236}">
                <a16:creationId xmlns:a16="http://schemas.microsoft.com/office/drawing/2014/main" id="{0D589DE4-5212-BCA9-8087-2A6F452AEABB}"/>
              </a:ext>
            </a:extLst>
          </p:cNvPr>
          <p:cNvSpPr>
            <a:spLocks noGrp="1"/>
          </p:cNvSpPr>
          <p:nvPr>
            <p:ph type="ftr" sz="quarter" idx="19"/>
          </p:nvPr>
        </p:nvSpPr>
        <p:spPr>
          <a:xfrm>
            <a:off x="1208177" y="6421063"/>
            <a:ext cx="8100000" cy="180000"/>
          </a:xfrm>
        </p:spPr>
        <p:txBody>
          <a:bodyPr/>
          <a:lstStyle/>
          <a:p>
            <a:r>
              <a:rPr lang="en-GB" sz="800" dirty="0"/>
              <a:t>Panel Discussion – Recycled Copper Use and the Circular Economy: Drivers and Barriers</a:t>
            </a:r>
          </a:p>
          <a:p>
            <a:r>
              <a:rPr lang="en-GB" sz="800" dirty="0"/>
              <a:t>Source – </a:t>
            </a:r>
            <a:r>
              <a:rPr lang="en-GB" sz="800" dirty="0" err="1"/>
              <a:t>Guidehouse</a:t>
            </a:r>
            <a:r>
              <a:rPr lang="en-GB" sz="800" dirty="0"/>
              <a:t> Insights </a:t>
            </a:r>
            <a:endParaRPr lang="en-US" sz="800" dirty="0"/>
          </a:p>
          <a:p>
            <a:endParaRPr lang="en-US" dirty="0"/>
          </a:p>
        </p:txBody>
      </p:sp>
      <p:sp>
        <p:nvSpPr>
          <p:cNvPr id="76" name="Title 5">
            <a:extLst>
              <a:ext uri="{FF2B5EF4-FFF2-40B4-BE49-F238E27FC236}">
                <a16:creationId xmlns:a16="http://schemas.microsoft.com/office/drawing/2014/main" id="{0DD02A5E-ED6F-9A6A-8F58-218239E2DECB}"/>
              </a:ext>
            </a:extLst>
          </p:cNvPr>
          <p:cNvSpPr>
            <a:spLocks noGrp="1"/>
          </p:cNvSpPr>
          <p:nvPr/>
        </p:nvSpPr>
        <p:spPr>
          <a:xfrm>
            <a:off x="419386" y="413837"/>
            <a:ext cx="11269461" cy="52120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GB" sz="3200" b="1" dirty="0">
                <a:solidFill>
                  <a:srgbClr val="626971"/>
                </a:solidFill>
                <a:latin typeface="Arial" panose="020B0604020202020204" pitchFamily="34" charset="0"/>
                <a:cs typeface="Arial" panose="020B0604020202020204" pitchFamily="34" charset="0"/>
              </a:rPr>
              <a:t>Drivers for scrap copper use</a:t>
            </a:r>
          </a:p>
        </p:txBody>
      </p:sp>
      <p:sp>
        <p:nvSpPr>
          <p:cNvPr id="77" name="Text Placeholder 35">
            <a:extLst>
              <a:ext uri="{FF2B5EF4-FFF2-40B4-BE49-F238E27FC236}">
                <a16:creationId xmlns:a16="http://schemas.microsoft.com/office/drawing/2014/main" id="{2A31EE5A-577F-65B6-97DB-325E6D55399E}"/>
              </a:ext>
            </a:extLst>
          </p:cNvPr>
          <p:cNvSpPr>
            <a:spLocks noGrp="1"/>
          </p:cNvSpPr>
          <p:nvPr/>
        </p:nvSpPr>
        <p:spPr>
          <a:xfrm>
            <a:off x="411247" y="983551"/>
            <a:ext cx="11277600" cy="345083"/>
          </a:xfrm>
          <a:prstGeom prst="rect">
            <a:avLst/>
          </a:prstGeom>
        </p:spPr>
        <p:txBody>
          <a:bodyPr vert="horz" lIns="0" tIns="0" rIns="0" bIns="0" rtlCol="0">
            <a:noAutofit/>
          </a:bodyPr>
          <a:lstStyle>
            <a:lvl1pPr marL="0" indent="0" algn="l" defTabSz="914400" rtl="0" eaLnBrk="1" latinLnBrk="0" hangingPunct="1">
              <a:lnSpc>
                <a:spcPct val="90000"/>
              </a:lnSpc>
              <a:spcBef>
                <a:spcPts val="6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626971"/>
                </a:solidFill>
              </a:rPr>
              <a:t>Cost was reported as the key driver for the current and future use of scrap copper.</a:t>
            </a:r>
          </a:p>
        </p:txBody>
      </p:sp>
      <p:graphicFrame>
        <p:nvGraphicFramePr>
          <p:cNvPr id="78" name="Chart 77">
            <a:extLst>
              <a:ext uri="{FF2B5EF4-FFF2-40B4-BE49-F238E27FC236}">
                <a16:creationId xmlns:a16="http://schemas.microsoft.com/office/drawing/2014/main" id="{5D7E80FF-10D4-4C28-B47E-B63F6CEF8E6D}"/>
              </a:ext>
            </a:extLst>
          </p:cNvPr>
          <p:cNvGraphicFramePr>
            <a:graphicFrameLocks/>
          </p:cNvGraphicFramePr>
          <p:nvPr>
            <p:extLst>
              <p:ext uri="{D42A27DB-BD31-4B8C-83A1-F6EECF244321}">
                <p14:modId xmlns:p14="http://schemas.microsoft.com/office/powerpoint/2010/main" val="2430394974"/>
              </p:ext>
            </p:extLst>
          </p:nvPr>
        </p:nvGraphicFramePr>
        <p:xfrm>
          <a:off x="685761" y="1937267"/>
          <a:ext cx="5360216" cy="39540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1" name="Chart 80">
            <a:extLst>
              <a:ext uri="{FF2B5EF4-FFF2-40B4-BE49-F238E27FC236}">
                <a16:creationId xmlns:a16="http://schemas.microsoft.com/office/drawing/2014/main" id="{106F06CD-6749-7E20-9693-3FD5C3F6BECF}"/>
              </a:ext>
            </a:extLst>
          </p:cNvPr>
          <p:cNvGraphicFramePr>
            <a:graphicFrameLocks/>
          </p:cNvGraphicFramePr>
          <p:nvPr>
            <p:extLst>
              <p:ext uri="{D42A27DB-BD31-4B8C-83A1-F6EECF244321}">
                <p14:modId xmlns:p14="http://schemas.microsoft.com/office/powerpoint/2010/main" val="618675405"/>
              </p:ext>
            </p:extLst>
          </p:nvPr>
        </p:nvGraphicFramePr>
        <p:xfrm>
          <a:off x="6511448" y="1950877"/>
          <a:ext cx="5466633" cy="3954017"/>
        </p:xfrm>
        <a:graphic>
          <a:graphicData uri="http://schemas.openxmlformats.org/drawingml/2006/chart">
            <c:chart xmlns:c="http://schemas.openxmlformats.org/drawingml/2006/chart" xmlns:r="http://schemas.openxmlformats.org/officeDocument/2006/relationships" r:id="rId3"/>
          </a:graphicData>
        </a:graphic>
      </p:graphicFrame>
      <p:sp>
        <p:nvSpPr>
          <p:cNvPr id="84" name="TextBox 14">
            <a:extLst>
              <a:ext uri="{FF2B5EF4-FFF2-40B4-BE49-F238E27FC236}">
                <a16:creationId xmlns:a16="http://schemas.microsoft.com/office/drawing/2014/main" id="{35B0F973-C836-9E8D-9EA6-BAACA0BD60C2}"/>
              </a:ext>
            </a:extLst>
          </p:cNvPr>
          <p:cNvSpPr txBox="1"/>
          <p:nvPr/>
        </p:nvSpPr>
        <p:spPr>
          <a:xfrm>
            <a:off x="914354" y="1637634"/>
            <a:ext cx="3714483"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srgbClr val="626971"/>
                </a:solidFill>
              </a:rPr>
              <a:t>Key motivators for scrap use</a:t>
            </a:r>
          </a:p>
        </p:txBody>
      </p:sp>
      <p:sp>
        <p:nvSpPr>
          <p:cNvPr id="86" name="TextBox 25">
            <a:extLst>
              <a:ext uri="{FF2B5EF4-FFF2-40B4-BE49-F238E27FC236}">
                <a16:creationId xmlns:a16="http://schemas.microsoft.com/office/drawing/2014/main" id="{F1EBB57E-33EB-7759-A8B6-773BC1FA0FE2}"/>
              </a:ext>
            </a:extLst>
          </p:cNvPr>
          <p:cNvSpPr txBox="1"/>
          <p:nvPr/>
        </p:nvSpPr>
        <p:spPr>
          <a:xfrm>
            <a:off x="7144621" y="1637634"/>
            <a:ext cx="4121355"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srgbClr val="626971"/>
                </a:solidFill>
              </a:rPr>
              <a:t>Drivers for increased scrap use</a:t>
            </a:r>
          </a:p>
        </p:txBody>
      </p:sp>
      <p:cxnSp>
        <p:nvCxnSpPr>
          <p:cNvPr id="7" name="Straight Connector 6">
            <a:extLst>
              <a:ext uri="{FF2B5EF4-FFF2-40B4-BE49-F238E27FC236}">
                <a16:creationId xmlns:a16="http://schemas.microsoft.com/office/drawing/2014/main" id="{DBB45208-AC55-F18B-1F22-7C94211BA999}"/>
              </a:ext>
            </a:extLst>
          </p:cNvPr>
          <p:cNvCxnSpPr>
            <a:cxnSpLocks/>
          </p:cNvCxnSpPr>
          <p:nvPr/>
        </p:nvCxnSpPr>
        <p:spPr>
          <a:xfrm>
            <a:off x="768548" y="2088270"/>
            <a:ext cx="4058435" cy="0"/>
          </a:xfrm>
          <a:prstGeom prst="line">
            <a:avLst/>
          </a:prstGeom>
          <a:ln w="28575">
            <a:solidFill>
              <a:srgbClr val="004153"/>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C010D25E-3EF0-0619-7EB8-0587535E5D8A}"/>
              </a:ext>
            </a:extLst>
          </p:cNvPr>
          <p:cNvCxnSpPr>
            <a:cxnSpLocks/>
          </p:cNvCxnSpPr>
          <p:nvPr/>
        </p:nvCxnSpPr>
        <p:spPr>
          <a:xfrm>
            <a:off x="6954109" y="2088270"/>
            <a:ext cx="4058435" cy="0"/>
          </a:xfrm>
          <a:prstGeom prst="line">
            <a:avLst/>
          </a:prstGeom>
          <a:ln w="28575">
            <a:solidFill>
              <a:srgbClr val="00415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4778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C096AF7-552A-2CE0-5DE1-8B7A9477C1C3}"/>
              </a:ext>
            </a:extLst>
          </p:cNvPr>
          <p:cNvSpPr>
            <a:spLocks noGrp="1"/>
          </p:cNvSpPr>
          <p:nvPr>
            <p:ph type="sldNum" sz="quarter" idx="20"/>
          </p:nvPr>
        </p:nvSpPr>
        <p:spPr/>
        <p:txBody>
          <a:bodyPr/>
          <a:lstStyle/>
          <a:p>
            <a:fld id="{23AA811B-2EBD-4900-905E-5BE206449611}" type="slidenum">
              <a:rPr lang="en-US" smtClean="0"/>
              <a:pPr/>
              <a:t>4</a:t>
            </a:fld>
            <a:endParaRPr lang="en-US" dirty="0"/>
          </a:p>
        </p:txBody>
      </p:sp>
      <p:graphicFrame>
        <p:nvGraphicFramePr>
          <p:cNvPr id="8" name="Chart 7">
            <a:extLst>
              <a:ext uri="{FF2B5EF4-FFF2-40B4-BE49-F238E27FC236}">
                <a16:creationId xmlns:a16="http://schemas.microsoft.com/office/drawing/2014/main" id="{6A97938E-1BBD-D2CC-8F26-1E31E2D574C1}"/>
              </a:ext>
            </a:extLst>
          </p:cNvPr>
          <p:cNvGraphicFramePr>
            <a:graphicFrameLocks/>
          </p:cNvGraphicFramePr>
          <p:nvPr>
            <p:extLst>
              <p:ext uri="{D42A27DB-BD31-4B8C-83A1-F6EECF244321}">
                <p14:modId xmlns:p14="http://schemas.microsoft.com/office/powerpoint/2010/main" val="2571283510"/>
              </p:ext>
            </p:extLst>
          </p:nvPr>
        </p:nvGraphicFramePr>
        <p:xfrm>
          <a:off x="4126040" y="2898945"/>
          <a:ext cx="4293095" cy="2812776"/>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5">
            <a:extLst>
              <a:ext uri="{FF2B5EF4-FFF2-40B4-BE49-F238E27FC236}">
                <a16:creationId xmlns:a16="http://schemas.microsoft.com/office/drawing/2014/main" id="{B1D0F26A-2768-2E38-E69C-94EB2FC60958}"/>
              </a:ext>
            </a:extLst>
          </p:cNvPr>
          <p:cNvSpPr>
            <a:spLocks noGrp="1"/>
          </p:cNvSpPr>
          <p:nvPr>
            <p:ph type="title"/>
          </p:nvPr>
        </p:nvSpPr>
        <p:spPr>
          <a:xfrm>
            <a:off x="430539" y="360000"/>
            <a:ext cx="11269461" cy="521208"/>
          </a:xfrm>
        </p:spPr>
        <p:txBody>
          <a:bodyPr vert="horz" lIns="0" tIns="0" rIns="0" bIns="0" rtlCol="0" anchor="t" anchorCtr="0">
            <a:noAutofit/>
          </a:bodyPr>
          <a:lstStyle/>
          <a:p>
            <a:r>
              <a:rPr lang="en-GB" b="1" dirty="0">
                <a:latin typeface="Arial" panose="020B0604020202020204" pitchFamily="34" charset="0"/>
                <a:cs typeface="Arial" panose="020B0604020202020204" pitchFamily="34" charset="0"/>
              </a:rPr>
              <a:t>Barriers </a:t>
            </a:r>
            <a:r>
              <a:rPr lang="en-GB" b="1">
                <a:latin typeface="Arial" panose="020B0604020202020204" pitchFamily="34" charset="0"/>
                <a:cs typeface="Arial" panose="020B0604020202020204" pitchFamily="34" charset="0"/>
              </a:rPr>
              <a:t>to scrap </a:t>
            </a:r>
            <a:r>
              <a:rPr lang="en-GB" b="1" dirty="0">
                <a:latin typeface="Arial" panose="020B0604020202020204" pitchFamily="34" charset="0"/>
                <a:cs typeface="Arial" panose="020B0604020202020204" pitchFamily="34" charset="0"/>
              </a:rPr>
              <a:t>copper use</a:t>
            </a:r>
          </a:p>
        </p:txBody>
      </p:sp>
      <p:sp>
        <p:nvSpPr>
          <p:cNvPr id="10" name="Text Placeholder 11">
            <a:extLst>
              <a:ext uri="{FF2B5EF4-FFF2-40B4-BE49-F238E27FC236}">
                <a16:creationId xmlns:a16="http://schemas.microsoft.com/office/drawing/2014/main" id="{83BF997F-3127-E0A7-1C49-5065C67D5365}"/>
              </a:ext>
            </a:extLst>
          </p:cNvPr>
          <p:cNvSpPr txBox="1">
            <a:spLocks/>
          </p:cNvSpPr>
          <p:nvPr/>
        </p:nvSpPr>
        <p:spPr>
          <a:xfrm>
            <a:off x="430539" y="967256"/>
            <a:ext cx="11277600" cy="579123"/>
          </a:xfrm>
          <a:prstGeom prst="rect">
            <a:avLst/>
          </a:prstGeom>
        </p:spPr>
        <p:txBody>
          <a:bodyPr vert="horz" lIns="0" tIns="0" rIns="0" bIns="0" rtlCol="0">
            <a:noAutofit/>
          </a:bodyPr>
          <a:lstStyle>
            <a:defPPr>
              <a:defRPr lang="en-US"/>
            </a:defPPr>
            <a:lvl1pPr indent="0">
              <a:lnSpc>
                <a:spcPct val="90000"/>
              </a:lnSpc>
              <a:spcBef>
                <a:spcPts val="600"/>
              </a:spcBef>
              <a:buFont typeface="Arial" panose="020B0604020202020204" pitchFamily="34" charset="0"/>
              <a:buNone/>
              <a:defRPr sz="2000">
                <a:solidFill>
                  <a:srgbClr val="626971"/>
                </a:solidFill>
              </a:defRPr>
            </a:lvl1pPr>
            <a:lvl2pPr marL="685800" indent="-228600">
              <a:lnSpc>
                <a:spcPct val="90000"/>
              </a:lnSpc>
              <a:spcBef>
                <a:spcPts val="600"/>
              </a:spcBef>
              <a:buFont typeface="Courier New" panose="02070309020205020404" pitchFamily="49" charset="0"/>
              <a:buChar char="o"/>
              <a:defRPr sz="2400"/>
            </a:lvl2pPr>
            <a:lvl3pPr marL="1143000" indent="-228600">
              <a:lnSpc>
                <a:spcPct val="90000"/>
              </a:lnSpc>
              <a:spcBef>
                <a:spcPts val="600"/>
              </a:spcBef>
              <a:buFont typeface="Arial" panose="020B0604020202020204" pitchFamily="34" charset="0"/>
              <a:buChar char="•"/>
              <a:defRPr sz="2000"/>
            </a:lvl3pPr>
            <a:lvl4pPr marL="1600200" indent="-228600">
              <a:lnSpc>
                <a:spcPct val="90000"/>
              </a:lnSpc>
              <a:spcBef>
                <a:spcPts val="600"/>
              </a:spcBef>
              <a:buFont typeface="Arial" panose="020B0604020202020204" pitchFamily="34" charset="0"/>
              <a:buChar char="•"/>
            </a:lvl4pPr>
            <a:lvl5pPr marL="2057400" indent="-228600">
              <a:lnSpc>
                <a:spcPct val="90000"/>
              </a:lnSpc>
              <a:spcBef>
                <a:spcPts val="6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The demand for high purity semiconductors and end products limits the use of copper scrap. While the outlook for copper recycling is generally positive, there are potential supply issues.</a:t>
            </a:r>
          </a:p>
        </p:txBody>
      </p:sp>
      <p:graphicFrame>
        <p:nvGraphicFramePr>
          <p:cNvPr id="12" name="Chart 11">
            <a:extLst>
              <a:ext uri="{FF2B5EF4-FFF2-40B4-BE49-F238E27FC236}">
                <a16:creationId xmlns:a16="http://schemas.microsoft.com/office/drawing/2014/main" id="{50DA4AB8-4D6C-0753-90C4-8BA615DA306D}"/>
              </a:ext>
            </a:extLst>
          </p:cNvPr>
          <p:cNvGraphicFramePr>
            <a:graphicFrameLocks/>
          </p:cNvGraphicFramePr>
          <p:nvPr>
            <p:extLst>
              <p:ext uri="{D42A27DB-BD31-4B8C-83A1-F6EECF244321}">
                <p14:modId xmlns:p14="http://schemas.microsoft.com/office/powerpoint/2010/main" val="1320469047"/>
              </p:ext>
            </p:extLst>
          </p:nvPr>
        </p:nvGraphicFramePr>
        <p:xfrm>
          <a:off x="3435" y="2871584"/>
          <a:ext cx="3755254" cy="28127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8D0530A7-200B-11C1-7943-883D01AA3972}"/>
              </a:ext>
            </a:extLst>
          </p:cNvPr>
          <p:cNvGraphicFramePr>
            <a:graphicFrameLocks/>
          </p:cNvGraphicFramePr>
          <p:nvPr>
            <p:extLst>
              <p:ext uri="{D42A27DB-BD31-4B8C-83A1-F6EECF244321}">
                <p14:modId xmlns:p14="http://schemas.microsoft.com/office/powerpoint/2010/main" val="3078384787"/>
              </p:ext>
            </p:extLst>
          </p:nvPr>
        </p:nvGraphicFramePr>
        <p:xfrm>
          <a:off x="8249718" y="3003138"/>
          <a:ext cx="3953569" cy="2604389"/>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Box 23">
            <a:extLst>
              <a:ext uri="{FF2B5EF4-FFF2-40B4-BE49-F238E27FC236}">
                <a16:creationId xmlns:a16="http://schemas.microsoft.com/office/drawing/2014/main" id="{AA38BB48-57AB-B8D6-987C-CD3B9A445645}"/>
              </a:ext>
            </a:extLst>
          </p:cNvPr>
          <p:cNvSpPr txBox="1"/>
          <p:nvPr/>
        </p:nvSpPr>
        <p:spPr>
          <a:xfrm>
            <a:off x="430539" y="1916594"/>
            <a:ext cx="2684629" cy="584775"/>
          </a:xfrm>
          <a:prstGeom prst="rect">
            <a:avLst/>
          </a:prstGeom>
          <a:noFill/>
        </p:spPr>
        <p:txBody>
          <a:bodyPr wrap="square" rtlCol="0">
            <a:spAutoFit/>
          </a:bodyPr>
          <a:lstStyle/>
          <a:p>
            <a:r>
              <a:rPr lang="en-GB" sz="1600" dirty="0">
                <a:solidFill>
                  <a:srgbClr val="626971"/>
                </a:solidFill>
              </a:rPr>
              <a:t>Factors limiting use of scrap</a:t>
            </a:r>
          </a:p>
        </p:txBody>
      </p:sp>
      <p:sp>
        <p:nvSpPr>
          <p:cNvPr id="33" name="TextBox 32">
            <a:extLst>
              <a:ext uri="{FF2B5EF4-FFF2-40B4-BE49-F238E27FC236}">
                <a16:creationId xmlns:a16="http://schemas.microsoft.com/office/drawing/2014/main" id="{782EFE0C-8E4B-A7FA-BAA2-9965ADFB384D}"/>
              </a:ext>
            </a:extLst>
          </p:cNvPr>
          <p:cNvSpPr txBox="1"/>
          <p:nvPr/>
        </p:nvSpPr>
        <p:spPr>
          <a:xfrm>
            <a:off x="4838852" y="1919024"/>
            <a:ext cx="2886376" cy="584775"/>
          </a:xfrm>
          <a:prstGeom prst="rect">
            <a:avLst/>
          </a:prstGeom>
          <a:noFill/>
        </p:spPr>
        <p:txBody>
          <a:bodyPr wrap="square" rtlCol="0">
            <a:spAutoFit/>
          </a:bodyPr>
          <a:lstStyle/>
          <a:p>
            <a:r>
              <a:rPr lang="en-GB" sz="1600" dirty="0">
                <a:solidFill>
                  <a:srgbClr val="626971"/>
                </a:solidFill>
              </a:rPr>
              <a:t>Common setbacks in scrap purchasing</a:t>
            </a:r>
          </a:p>
        </p:txBody>
      </p:sp>
      <p:sp>
        <p:nvSpPr>
          <p:cNvPr id="42" name="TextBox 41">
            <a:extLst>
              <a:ext uri="{FF2B5EF4-FFF2-40B4-BE49-F238E27FC236}">
                <a16:creationId xmlns:a16="http://schemas.microsoft.com/office/drawing/2014/main" id="{8B0D1432-C2EC-7AE5-3048-FD5A53B08454}"/>
              </a:ext>
            </a:extLst>
          </p:cNvPr>
          <p:cNvSpPr txBox="1"/>
          <p:nvPr/>
        </p:nvSpPr>
        <p:spPr>
          <a:xfrm>
            <a:off x="8609288" y="1916594"/>
            <a:ext cx="3617276" cy="584775"/>
          </a:xfrm>
          <a:prstGeom prst="rect">
            <a:avLst/>
          </a:prstGeom>
          <a:noFill/>
        </p:spPr>
        <p:txBody>
          <a:bodyPr wrap="square" rtlCol="0">
            <a:spAutoFit/>
          </a:bodyPr>
          <a:lstStyle/>
          <a:p>
            <a:r>
              <a:rPr lang="en-GB" sz="1600" dirty="0">
                <a:solidFill>
                  <a:srgbClr val="626971"/>
                </a:solidFill>
              </a:rPr>
              <a:t>Views on short-term demand for copper products with recycled content</a:t>
            </a:r>
          </a:p>
        </p:txBody>
      </p:sp>
      <p:sp>
        <p:nvSpPr>
          <p:cNvPr id="43" name="Footer Placeholder 4">
            <a:extLst>
              <a:ext uri="{FF2B5EF4-FFF2-40B4-BE49-F238E27FC236}">
                <a16:creationId xmlns:a16="http://schemas.microsoft.com/office/drawing/2014/main" id="{EC5B57AB-D493-E316-7CF6-C6A8997847BD}"/>
              </a:ext>
            </a:extLst>
          </p:cNvPr>
          <p:cNvSpPr>
            <a:spLocks noGrp="1"/>
          </p:cNvSpPr>
          <p:nvPr>
            <p:ph type="ftr" sz="quarter" idx="19"/>
          </p:nvPr>
        </p:nvSpPr>
        <p:spPr>
          <a:xfrm>
            <a:off x="1264448" y="6595110"/>
            <a:ext cx="8099425" cy="179388"/>
          </a:xfrm>
        </p:spPr>
        <p:txBody>
          <a:bodyPr/>
          <a:lstStyle/>
          <a:p>
            <a:r>
              <a:rPr lang="en-GB" sz="800" dirty="0"/>
              <a:t>Panel Discussion – Recycled Copper Use and the Circular Economy: Drivers and Barriers</a:t>
            </a:r>
          </a:p>
          <a:p>
            <a:r>
              <a:rPr lang="en-GB" sz="800" dirty="0"/>
              <a:t>Source – </a:t>
            </a:r>
            <a:r>
              <a:rPr lang="en-GB" sz="800" dirty="0" err="1"/>
              <a:t>Guidehouse</a:t>
            </a:r>
            <a:r>
              <a:rPr lang="en-GB" sz="800" dirty="0"/>
              <a:t> Insights</a:t>
            </a:r>
            <a:endParaRPr lang="en-US" sz="800" dirty="0"/>
          </a:p>
          <a:p>
            <a:endParaRPr lang="en-US" dirty="0"/>
          </a:p>
        </p:txBody>
      </p:sp>
      <p:cxnSp>
        <p:nvCxnSpPr>
          <p:cNvPr id="3" name="Straight Connector 2">
            <a:extLst>
              <a:ext uri="{FF2B5EF4-FFF2-40B4-BE49-F238E27FC236}">
                <a16:creationId xmlns:a16="http://schemas.microsoft.com/office/drawing/2014/main" id="{C7A5CCD1-4649-DA4A-D678-0A203BE340EA}"/>
              </a:ext>
            </a:extLst>
          </p:cNvPr>
          <p:cNvCxnSpPr>
            <a:cxnSpLocks/>
          </p:cNvCxnSpPr>
          <p:nvPr/>
        </p:nvCxnSpPr>
        <p:spPr>
          <a:xfrm>
            <a:off x="284061" y="2612656"/>
            <a:ext cx="2684628" cy="0"/>
          </a:xfrm>
          <a:prstGeom prst="line">
            <a:avLst/>
          </a:prstGeom>
          <a:ln w="28575">
            <a:solidFill>
              <a:srgbClr val="00415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D242A8D-61A4-EBAE-D29D-A0AE5A532410}"/>
              </a:ext>
            </a:extLst>
          </p:cNvPr>
          <p:cNvCxnSpPr>
            <a:cxnSpLocks/>
          </p:cNvCxnSpPr>
          <p:nvPr/>
        </p:nvCxnSpPr>
        <p:spPr>
          <a:xfrm>
            <a:off x="4659670" y="2603229"/>
            <a:ext cx="2684628" cy="0"/>
          </a:xfrm>
          <a:prstGeom prst="line">
            <a:avLst/>
          </a:prstGeom>
          <a:ln w="28575">
            <a:solidFill>
              <a:srgbClr val="004153"/>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E282FD2-032C-4A15-4C6E-081ECAA41FF5}"/>
              </a:ext>
            </a:extLst>
          </p:cNvPr>
          <p:cNvCxnSpPr>
            <a:cxnSpLocks/>
          </p:cNvCxnSpPr>
          <p:nvPr/>
        </p:nvCxnSpPr>
        <p:spPr>
          <a:xfrm>
            <a:off x="8599917" y="2603229"/>
            <a:ext cx="2684628" cy="0"/>
          </a:xfrm>
          <a:prstGeom prst="line">
            <a:avLst/>
          </a:prstGeom>
          <a:ln w="28575">
            <a:solidFill>
              <a:srgbClr val="00415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08296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Blank">
  <a:themeElements>
    <a:clrScheme name="ICA">
      <a:dk1>
        <a:srgbClr val="000000"/>
      </a:dk1>
      <a:lt1>
        <a:srgbClr val="FFFFFF"/>
      </a:lt1>
      <a:dk2>
        <a:srgbClr val="004153"/>
      </a:dk2>
      <a:lt2>
        <a:srgbClr val="EBE9E3"/>
      </a:lt2>
      <a:accent1>
        <a:srgbClr val="635245"/>
      </a:accent1>
      <a:accent2>
        <a:srgbClr val="91785B"/>
      </a:accent2>
      <a:accent3>
        <a:srgbClr val="626971"/>
      </a:accent3>
      <a:accent4>
        <a:srgbClr val="D7D3C7"/>
      </a:accent4>
      <a:accent5>
        <a:srgbClr val="B9CCC3"/>
      </a:accent5>
      <a:accent6>
        <a:srgbClr val="D1D4D3"/>
      </a:accent6>
      <a:hlink>
        <a:srgbClr val="91785B"/>
      </a:hlink>
      <a:folHlink>
        <a:srgbClr val="FB4F14"/>
      </a:folHlink>
    </a:clrScheme>
    <a:fontScheme name="IC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solidFill>
            <a:schemeClr val="accent1"/>
          </a:solidFill>
        </a:ln>
      </a:spPr>
      <a:bodyPr lIns="72000" tIns="36000" rIns="72000" bIns="36000" rtlCol="0" anchor="ctr"/>
      <a:lstStyle>
        <a:defPPr algn="ctr">
          <a:defRPr sz="16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600" dirty="0" err="1" smtClean="0"/>
        </a:defPPr>
      </a:lstStyle>
    </a:txDef>
  </a:objectDefaults>
  <a:extraClrSchemeLst/>
  <a:custClrLst>
    <a:custClr name="White">
      <a:srgbClr val="FFFFFF"/>
    </a:custClr>
    <a:custClr name="Black">
      <a:srgbClr val="000000"/>
    </a:custClr>
    <a:custClr name="Light Warm Copper 50%">
      <a:srgbClr val="EBE9E3"/>
    </a:custClr>
    <a:custClr name="Dark Blue">
      <a:srgbClr val="004153"/>
    </a:custClr>
    <a:custClr name="Dark Warm Copper">
      <a:srgbClr val="635245"/>
    </a:custClr>
    <a:custClr name="Copper">
      <a:srgbClr val="91785B"/>
    </a:custClr>
    <a:custClr name="Dark Cold Copper">
      <a:srgbClr val="626971"/>
    </a:custClr>
    <a:custClr name="Light Warm Copper">
      <a:srgbClr val="D7D3C7"/>
    </a:custClr>
    <a:custClr name="Soft Green">
      <a:srgbClr val="B9CCC3"/>
    </a:custClr>
    <a:custClr name="Light Cold Copper">
      <a:srgbClr val="D1D4D3"/>
    </a:custClr>
    <a:custClr name="Bright Orange">
      <a:srgbClr val="FB4E14"/>
    </a:custClr>
    <a:custClr name="Dark Blue">
      <a:srgbClr val="004153"/>
    </a:custClr>
    <a:custClr name="Soft Yellow">
      <a:srgbClr val="FECB00"/>
    </a:custClr>
  </a:custClrLst>
  <a:extLst>
    <a:ext uri="{05A4C25C-085E-4340-85A3-A5531E510DB2}">
      <thm15:themeFamily xmlns:thm15="http://schemas.microsoft.com/office/thememl/2012/main" name="ICA PowerPoint.potx" id="{E8FC7B05-F1D6-4FED-9DE4-730C44604E85}" vid="{E49E10C6-BC83-457A-88C4-CF2FF06278FA}"/>
    </a:ext>
  </a:extLst>
</a:theme>
</file>

<file path=ppt/theme/theme2.xml><?xml version="1.0" encoding="utf-8"?>
<a:theme xmlns:a="http://schemas.openxmlformats.org/drawingml/2006/main" name="Text Layouts">
  <a:themeElements>
    <a:clrScheme name="Custom 1">
      <a:dk1>
        <a:srgbClr val="000000"/>
      </a:dk1>
      <a:lt1>
        <a:srgbClr val="FFFFFF"/>
      </a:lt1>
      <a:dk2>
        <a:srgbClr val="002A33"/>
      </a:dk2>
      <a:lt2>
        <a:srgbClr val="E0E0E0"/>
      </a:lt2>
      <a:accent1>
        <a:srgbClr val="006272"/>
      </a:accent1>
      <a:accent2>
        <a:srgbClr val="93D500"/>
      </a:accent2>
      <a:accent3>
        <a:srgbClr val="C3EC0C"/>
      </a:accent3>
      <a:accent4>
        <a:srgbClr val="60B8CC"/>
      </a:accent4>
      <a:accent5>
        <a:srgbClr val="019587"/>
      </a:accent5>
      <a:accent6>
        <a:srgbClr val="40840B"/>
      </a:accent6>
      <a:hlink>
        <a:srgbClr val="006272"/>
      </a:hlink>
      <a:folHlink>
        <a:srgbClr val="C3EC0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uidehouse PPT Template 2023_widescreen.potx" id="{6DDD9321-BD02-417F-BD8F-A5CEC397D0E7}" vid="{258815F0-B9C7-48EA-BC9B-5CFBBCC2A142}"/>
    </a:ext>
  </a:extLst>
</a:theme>
</file>

<file path=ppt/theme/theme3.xml><?xml version="1.0" encoding="utf-8"?>
<a:theme xmlns:a="http://schemas.openxmlformats.org/drawingml/2006/main" name="Office-tema">
  <a:themeElements>
    <a:clrScheme name="ICA">
      <a:dk1>
        <a:sysClr val="windowText" lastClr="000000"/>
      </a:dk1>
      <a:lt1>
        <a:srgbClr val="FFFFFF"/>
      </a:lt1>
      <a:dk2>
        <a:srgbClr val="004153"/>
      </a:dk2>
      <a:lt2>
        <a:srgbClr val="EBE9E3"/>
      </a:lt2>
      <a:accent1>
        <a:srgbClr val="635245"/>
      </a:accent1>
      <a:accent2>
        <a:srgbClr val="91785B"/>
      </a:accent2>
      <a:accent3>
        <a:srgbClr val="626971"/>
      </a:accent3>
      <a:accent4>
        <a:srgbClr val="D7D3C7"/>
      </a:accent4>
      <a:accent5>
        <a:srgbClr val="B9CCC3"/>
      </a:accent5>
      <a:accent6>
        <a:srgbClr val="D1D4D3"/>
      </a:accent6>
      <a:hlink>
        <a:srgbClr val="91785B"/>
      </a:hlink>
      <a:folHlink>
        <a:srgbClr val="FB4F14"/>
      </a:folHlink>
    </a:clrScheme>
    <a:fontScheme name="ICA">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White">
      <a:srgbClr val="FFFFFF"/>
    </a:custClr>
    <a:custClr name="Black">
      <a:srgbClr val="000000"/>
    </a:custClr>
    <a:custClr name="Light Warm Copper 50%">
      <a:srgbClr val="EBE9E3"/>
    </a:custClr>
    <a:custClr name="Dark Blue">
      <a:srgbClr val="004153"/>
    </a:custClr>
    <a:custClr name="Dark Warm Copper">
      <a:srgbClr val="635245"/>
    </a:custClr>
    <a:custClr name="Copper">
      <a:srgbClr val="91785B"/>
    </a:custClr>
    <a:custClr name="Dark Cold Copper">
      <a:srgbClr val="626971"/>
    </a:custClr>
    <a:custClr name="Light Warm Copper">
      <a:srgbClr val="D7D3C7"/>
    </a:custClr>
    <a:custClr name="Soft Green">
      <a:srgbClr val="B9CCC3"/>
    </a:custClr>
    <a:custClr name="Light Cold Copper">
      <a:srgbClr val="D1D4D3"/>
    </a:custClr>
    <a:custClr name="Bright Orange">
      <a:srgbClr val="FB4E14"/>
    </a:custClr>
    <a:custClr name="Dark Blue">
      <a:srgbClr val="004153"/>
    </a:custClr>
    <a:custClr name="Soft Yellow">
      <a:srgbClr val="FECB00"/>
    </a:custClr>
  </a:custClr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ICA">
      <a:dk1>
        <a:sysClr val="windowText" lastClr="000000"/>
      </a:dk1>
      <a:lt1>
        <a:srgbClr val="FFFFFF"/>
      </a:lt1>
      <a:dk2>
        <a:srgbClr val="004153"/>
      </a:dk2>
      <a:lt2>
        <a:srgbClr val="EBE9E3"/>
      </a:lt2>
      <a:accent1>
        <a:srgbClr val="635245"/>
      </a:accent1>
      <a:accent2>
        <a:srgbClr val="91785B"/>
      </a:accent2>
      <a:accent3>
        <a:srgbClr val="626971"/>
      </a:accent3>
      <a:accent4>
        <a:srgbClr val="D7D3C7"/>
      </a:accent4>
      <a:accent5>
        <a:srgbClr val="B9CCC3"/>
      </a:accent5>
      <a:accent6>
        <a:srgbClr val="D1D4D3"/>
      </a:accent6>
      <a:hlink>
        <a:srgbClr val="91785B"/>
      </a:hlink>
      <a:folHlink>
        <a:srgbClr val="FB4F14"/>
      </a:folHlink>
    </a:clrScheme>
    <a:fontScheme name="IC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White">
      <a:srgbClr val="FFFFFF"/>
    </a:custClr>
    <a:custClr name="Black">
      <a:srgbClr val="000000"/>
    </a:custClr>
    <a:custClr name="Light Warm Copper 50%">
      <a:srgbClr val="EBE9E3"/>
    </a:custClr>
    <a:custClr name="Dark Blue">
      <a:srgbClr val="004153"/>
    </a:custClr>
    <a:custClr name="Dark Warm Copper">
      <a:srgbClr val="635245"/>
    </a:custClr>
    <a:custClr name="Copper">
      <a:srgbClr val="91785B"/>
    </a:custClr>
    <a:custClr name="Dark Cold Copper">
      <a:srgbClr val="626971"/>
    </a:custClr>
    <a:custClr name="Light Warm Copper">
      <a:srgbClr val="D7D3C7"/>
    </a:custClr>
    <a:custClr name="Soft Green">
      <a:srgbClr val="B9CCC3"/>
    </a:custClr>
    <a:custClr name="Light Cold Copper">
      <a:srgbClr val="D1D4D3"/>
    </a:custClr>
    <a:custClr name="Bright Orange">
      <a:srgbClr val="FB4E14"/>
    </a:custClr>
    <a:custClr name="Dark Blue">
      <a:srgbClr val="004153"/>
    </a:custClr>
    <a:custClr name="Soft Yellow">
      <a:srgbClr val="FECB00"/>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TemplafyTemplateConfiguration><![CDATA[{"elementsMetadata":[],"transformationConfigurations":[],"templateName":"ICA PowerPoint","templateDescription":"","enableDocumentContentUpdater":false,"version":"2.0"}]]></TemplafyTemplateConfiguration>
</file>

<file path=customXml/item3.xml><?xml version="1.0" encoding="utf-8"?>
<ct:contentTypeSchema xmlns:ct="http://schemas.microsoft.com/office/2006/metadata/contentType" xmlns:ma="http://schemas.microsoft.com/office/2006/metadata/properties/metaAttributes" ct:_="" ma:_="" ma:contentTypeName="Document" ma:contentTypeID="0x0101009D1BC10FB1389E4BB223780E58992285" ma:contentTypeVersion="18" ma:contentTypeDescription="Create a new document." ma:contentTypeScope="" ma:versionID="524496a1b4669f0d67e7514bf081e628">
  <xsd:schema xmlns:xsd="http://www.w3.org/2001/XMLSchema" xmlns:xs="http://www.w3.org/2001/XMLSchema" xmlns:p="http://schemas.microsoft.com/office/2006/metadata/properties" xmlns:ns2="272eb43c-395f-4a9e-9400-c93a00f8e359" xmlns:ns3="533f8dd0-00ea-42c8-8671-96986b885963" targetNamespace="http://schemas.microsoft.com/office/2006/metadata/properties" ma:root="true" ma:fieldsID="d20d5382f88ce3d7916e0655087f8812" ns2:_="" ns3:_="">
    <xsd:import namespace="272eb43c-395f-4a9e-9400-c93a00f8e359"/>
    <xsd:import namespace="533f8dd0-00ea-42c8-8671-96986b885963"/>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2eb43c-395f-4a9e-9400-c93a00f8e3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05a00b9-05fb-4d86-bde1-d0e04e5762c1"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3f8dd0-00ea-42c8-8671-96986b88596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792cda7-1a9d-4830-85ca-22035c546067}" ma:internalName="TaxCatchAll" ma:showField="CatchAllData" ma:web="533f8dd0-00ea-42c8-8671-96986b8859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TemplafySlideFormConfiguration><![CDATA[{"formFields":[],"formDataEntries":[]}]]></TemplafySlideFormConfiguration>
</file>

<file path=customXml/item5.xml><?xml version="1.0" encoding="utf-8"?>
<p:properties xmlns:p="http://schemas.microsoft.com/office/2006/metadata/properties" xmlns:xsi="http://www.w3.org/2001/XMLSchema-instance" xmlns:pc="http://schemas.microsoft.com/office/infopath/2007/PartnerControls">
  <documentManagement>
    <lcf76f155ced4ddcb4097134ff3c332f xmlns="272eb43c-395f-4a9e-9400-c93a00f8e359">
      <Terms xmlns="http://schemas.microsoft.com/office/infopath/2007/PartnerControls"/>
    </lcf76f155ced4ddcb4097134ff3c332f>
    <TaxCatchAll xmlns="533f8dd0-00ea-42c8-8671-96986b885963" xsi:nil="true"/>
  </documentManagement>
</p:properties>
</file>

<file path=customXml/item6.xml><?xml version="1.0" encoding="utf-8"?>
<TemplafyFormConfiguration><![CDATA[{"formFields":[],"formDataEntries":[]}]]></TemplafyFormConfiguration>
</file>

<file path=customXml/item7.xml><?xml version="1.0" encoding="utf-8"?>
<TemplafySlideTemplateConfiguration><![CDATA[{"slideVersion":1,"isValidatorEnabled":false,"isLocked":false,"elementsMetadata":[],"slideId":"637896007056830114","enableDocumentContentUpdater":false,"version":"2.0"}]]></TemplafySlideTemplateConfiguration>
</file>

<file path=customXml/itemProps1.xml><?xml version="1.0" encoding="utf-8"?>
<ds:datastoreItem xmlns:ds="http://schemas.openxmlformats.org/officeDocument/2006/customXml" ds:itemID="{FB5CC45A-67BF-4B2D-B333-E2048A3C05FD}">
  <ds:schemaRefs>
    <ds:schemaRef ds:uri="http://schemas.microsoft.com/sharepoint/v3/contenttype/forms"/>
  </ds:schemaRefs>
</ds:datastoreItem>
</file>

<file path=customXml/itemProps2.xml><?xml version="1.0" encoding="utf-8"?>
<ds:datastoreItem xmlns:ds="http://schemas.openxmlformats.org/officeDocument/2006/customXml" ds:itemID="{7D6819A7-F50E-4FBF-903F-2E55CE5AB942}">
  <ds:schemaRefs/>
</ds:datastoreItem>
</file>

<file path=customXml/itemProps3.xml><?xml version="1.0" encoding="utf-8"?>
<ds:datastoreItem xmlns:ds="http://schemas.openxmlformats.org/officeDocument/2006/customXml" ds:itemID="{A36C937F-22F6-4C89-A9DE-847BBF4629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2eb43c-395f-4a9e-9400-c93a00f8e359"/>
    <ds:schemaRef ds:uri="533f8dd0-00ea-42c8-8671-96986b8859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BD626FA-CC31-42E6-BA1F-3DC2685D76B8}">
  <ds:schemaRefs/>
</ds:datastoreItem>
</file>

<file path=customXml/itemProps5.xml><?xml version="1.0" encoding="utf-8"?>
<ds:datastoreItem xmlns:ds="http://schemas.openxmlformats.org/officeDocument/2006/customXml" ds:itemID="{344B6D6B-6245-49E9-92A0-2606B380A184}">
  <ds:schemaRefs>
    <ds:schemaRef ds:uri="272eb43c-395f-4a9e-9400-c93a00f8e359"/>
    <ds:schemaRef ds:uri="http://schemas.microsoft.com/office/infopath/2007/PartnerControls"/>
    <ds:schemaRef ds:uri="http://schemas.microsoft.com/office/2006/metadata/properties"/>
    <ds:schemaRef ds:uri="http://www.w3.org/XML/1998/namespace"/>
    <ds:schemaRef ds:uri="533f8dd0-00ea-42c8-8671-96986b885963"/>
    <ds:schemaRef ds:uri="http://schemas.microsoft.com/office/2006/documentManagement/types"/>
    <ds:schemaRef ds:uri="http://purl.org/dc/elements/1.1/"/>
    <ds:schemaRef ds:uri="http://schemas.openxmlformats.org/package/2006/metadata/core-properties"/>
    <ds:schemaRef ds:uri="http://purl.org/dc/dcmitype/"/>
    <ds:schemaRef ds:uri="http://purl.org/dc/terms/"/>
  </ds:schemaRefs>
</ds:datastoreItem>
</file>

<file path=customXml/itemProps6.xml><?xml version="1.0" encoding="utf-8"?>
<ds:datastoreItem xmlns:ds="http://schemas.openxmlformats.org/officeDocument/2006/customXml" ds:itemID="{6DF1767F-0E51-4B90-A9CE-57C9200CC4C7}">
  <ds:schemaRefs/>
</ds:datastoreItem>
</file>

<file path=customXml/itemProps7.xml><?xml version="1.0" encoding="utf-8"?>
<ds:datastoreItem xmlns:ds="http://schemas.openxmlformats.org/officeDocument/2006/customXml" ds:itemID="{3E71D974-D1FC-4700-9A37-64D7FFF35769}">
  <ds:schemaRefs/>
</ds:datastoreItem>
</file>

<file path=docProps/app.xml><?xml version="1.0" encoding="utf-8"?>
<Properties xmlns="http://schemas.openxmlformats.org/officeDocument/2006/extended-properties" xmlns:vt="http://schemas.openxmlformats.org/officeDocument/2006/docPropsVTypes">
  <Template/>
  <TotalTime>0</TotalTime>
  <Words>611</Words>
  <Application>Microsoft Macintosh PowerPoint</Application>
  <PresentationFormat>Widescreen</PresentationFormat>
  <Paragraphs>35</Paragraphs>
  <Slides>4</Slides>
  <Notes>2</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4</vt:i4>
      </vt:variant>
    </vt:vector>
  </HeadingPairs>
  <TitlesOfParts>
    <vt:vector size="11" baseType="lpstr">
      <vt:lpstr>Arial</vt:lpstr>
      <vt:lpstr>Courier New</vt:lpstr>
      <vt:lpstr>System Font Regular</vt:lpstr>
      <vt:lpstr>Wingdings</vt:lpstr>
      <vt:lpstr>Blank</vt:lpstr>
      <vt:lpstr>Text Layouts</vt:lpstr>
      <vt:lpstr>think-cell Slide</vt:lpstr>
      <vt:lpstr>Recycled Copper Use and the Circular Economy: Drivers and Barriers</vt:lpstr>
      <vt:lpstr>Antitrust Guidelines for Copper Industry Trade Association Meetings</vt:lpstr>
      <vt:lpstr>PowerPoint Presentation</vt:lpstr>
      <vt:lpstr>Barriers to scrap copper use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2023-01-18T07:56:21Z</dcterms:created>
  <dcterms:modified xsi:type="dcterms:W3CDTF">2024-01-05T15:03:45Z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2022-05-31T13:31:45</vt:lpwstr>
  </property>
  <property fmtid="{D5CDD505-2E9C-101B-9397-08002B2CF9AE}" pid="3" name="TemplafyTenantId">
    <vt:lpwstr>copperalliance</vt:lpwstr>
  </property>
  <property fmtid="{D5CDD505-2E9C-101B-9397-08002B2CF9AE}" pid="4" name="TemplafyTemplateId">
    <vt:lpwstr>637896007054307897</vt:lpwstr>
  </property>
  <property fmtid="{D5CDD505-2E9C-101B-9397-08002B2CF9AE}" pid="5" name="TemplafyUserProfileId">
    <vt:lpwstr>637786261143609891</vt:lpwstr>
  </property>
  <property fmtid="{D5CDD505-2E9C-101B-9397-08002B2CF9AE}" pid="6" name="TemplafyLanguageCode">
    <vt:lpwstr>en-US</vt:lpwstr>
  </property>
  <property fmtid="{D5CDD505-2E9C-101B-9397-08002B2CF9AE}" pid="7" name="TemplafyFromBlank">
    <vt:bool>true</vt:bool>
  </property>
  <property fmtid="{D5CDD505-2E9C-101B-9397-08002B2CF9AE}" pid="8" name="MediaServiceImageTags">
    <vt:lpwstr/>
  </property>
  <property fmtid="{D5CDD505-2E9C-101B-9397-08002B2CF9AE}" pid="9" name="ContentTypeId">
    <vt:lpwstr>0x0101009D1BC10FB1389E4BB223780E58992285</vt:lpwstr>
  </property>
</Properties>
</file>